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308" r:id="rId6"/>
    <p:sldId id="307" r:id="rId7"/>
    <p:sldId id="257" r:id="rId8"/>
    <p:sldId id="258" r:id="rId9"/>
    <p:sldId id="259" r:id="rId10"/>
    <p:sldId id="260" r:id="rId11"/>
    <p:sldId id="261" r:id="rId12"/>
    <p:sldId id="263" r:id="rId13"/>
    <p:sldId id="262" r:id="rId14"/>
    <p:sldId id="264" r:id="rId15"/>
    <p:sldId id="265" r:id="rId16"/>
    <p:sldId id="266" r:id="rId17"/>
    <p:sldId id="309" r:id="rId18"/>
    <p:sldId id="267" r:id="rId19"/>
    <p:sldId id="268" r:id="rId20"/>
    <p:sldId id="269" r:id="rId21"/>
    <p:sldId id="270" r:id="rId22"/>
    <p:sldId id="271" r:id="rId23"/>
    <p:sldId id="272" r:id="rId24"/>
    <p:sldId id="310" r:id="rId25"/>
    <p:sldId id="273" r:id="rId26"/>
    <p:sldId id="275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311" r:id="rId45"/>
    <p:sldId id="295" r:id="rId46"/>
    <p:sldId id="296" r:id="rId47"/>
    <p:sldId id="297" r:id="rId48"/>
    <p:sldId id="298" r:id="rId49"/>
    <p:sldId id="299" r:id="rId50"/>
    <p:sldId id="300" r:id="rId51"/>
    <p:sldId id="312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0" autoAdjust="0"/>
    <p:restoredTop sz="94661"/>
  </p:normalViewPr>
  <p:slideViewPr>
    <p:cSldViewPr snapToGrid="0">
      <p:cViewPr varScale="1">
        <p:scale>
          <a:sx n="114" d="100"/>
          <a:sy n="114" d="100"/>
        </p:scale>
        <p:origin x="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Knowles" userId="462b6630-fa68-4220-b7c1-ce4db57d2d42" providerId="ADAL" clId="{42ADA363-4A65-2148-AA7C-1F2BBDB9FD28}"/>
    <pc:docChg chg="modSld">
      <pc:chgData name="Katie Knowles" userId="462b6630-fa68-4220-b7c1-ce4db57d2d42" providerId="ADAL" clId="{42ADA363-4A65-2148-AA7C-1F2BBDB9FD28}" dt="2025-02-20T19:20:33.222" v="0" actId="20577"/>
      <pc:docMkLst>
        <pc:docMk/>
      </pc:docMkLst>
      <pc:sldChg chg="modSp mod">
        <pc:chgData name="Katie Knowles" userId="462b6630-fa68-4220-b7c1-ce4db57d2d42" providerId="ADAL" clId="{42ADA363-4A65-2148-AA7C-1F2BBDB9FD28}" dt="2025-02-20T19:20:33.222" v="0" actId="20577"/>
        <pc:sldMkLst>
          <pc:docMk/>
          <pc:sldMk cId="3658676740" sldId="310"/>
        </pc:sldMkLst>
        <pc:spChg chg="mod">
          <ac:chgData name="Katie Knowles" userId="462b6630-fa68-4220-b7c1-ce4db57d2d42" providerId="ADAL" clId="{42ADA363-4A65-2148-AA7C-1F2BBDB9FD28}" dt="2025-02-20T19:20:33.222" v="0" actId="20577"/>
          <ac:spMkLst>
            <pc:docMk/>
            <pc:sldMk cId="3658676740" sldId="310"/>
            <ac:spMk id="7" creationId="{94FC0658-D269-7E4D-F4DE-C967F2EECD41}"/>
          </ac:spMkLst>
        </pc:spChg>
      </pc:sldChg>
    </pc:docChg>
  </pc:docChgLst>
  <pc:docChgLst>
    <pc:chgData name="Katie Knowles" userId="462b6630-fa68-4220-b7c1-ce4db57d2d42" providerId="ADAL" clId="{87FBF0C2-FE3A-2A4D-A125-5575FEE0E44B}"/>
    <pc:docChg chg="undo custSel addSld delSld modSld sldOrd">
      <pc:chgData name="Katie Knowles" userId="462b6630-fa68-4220-b7c1-ce4db57d2d42" providerId="ADAL" clId="{87FBF0C2-FE3A-2A4D-A125-5575FEE0E44B}" dt="2025-03-05T15:52:14.166" v="573" actId="20577"/>
      <pc:docMkLst>
        <pc:docMk/>
      </pc:docMkLst>
      <pc:sldChg chg="modSp mod">
        <pc:chgData name="Katie Knowles" userId="462b6630-fa68-4220-b7c1-ce4db57d2d42" providerId="ADAL" clId="{87FBF0C2-FE3A-2A4D-A125-5575FEE0E44B}" dt="2025-03-05T14:26:25.728" v="519" actId="20577"/>
        <pc:sldMkLst>
          <pc:docMk/>
          <pc:sldMk cId="2176825618" sldId="257"/>
        </pc:sldMkLst>
        <pc:spChg chg="mod">
          <ac:chgData name="Katie Knowles" userId="462b6630-fa68-4220-b7c1-ce4db57d2d42" providerId="ADAL" clId="{87FBF0C2-FE3A-2A4D-A125-5575FEE0E44B}" dt="2025-03-05T14:26:25.728" v="519" actId="20577"/>
          <ac:spMkLst>
            <pc:docMk/>
            <pc:sldMk cId="2176825618" sldId="257"/>
            <ac:spMk id="2" creationId="{173D16C1-EE53-447E-9758-293EF81FD8E0}"/>
          </ac:spMkLst>
        </pc:spChg>
      </pc:sldChg>
      <pc:sldChg chg="add del">
        <pc:chgData name="Katie Knowles" userId="462b6630-fa68-4220-b7c1-ce4db57d2d42" providerId="ADAL" clId="{87FBF0C2-FE3A-2A4D-A125-5575FEE0E44B}" dt="2025-03-04T19:40:46.221" v="267" actId="2696"/>
        <pc:sldMkLst>
          <pc:docMk/>
          <pc:sldMk cId="326871264" sldId="271"/>
        </pc:sldMkLst>
      </pc:sldChg>
      <pc:sldChg chg="modSp add mod">
        <pc:chgData name="Katie Knowles" userId="462b6630-fa68-4220-b7c1-ce4db57d2d42" providerId="ADAL" clId="{87FBF0C2-FE3A-2A4D-A125-5575FEE0E44B}" dt="2025-03-04T19:41:38.876" v="355" actId="1076"/>
        <pc:sldMkLst>
          <pc:docMk/>
          <pc:sldMk cId="3479469368" sldId="271"/>
        </pc:sldMkLst>
        <pc:spChg chg="mod">
          <ac:chgData name="Katie Knowles" userId="462b6630-fa68-4220-b7c1-ce4db57d2d42" providerId="ADAL" clId="{87FBF0C2-FE3A-2A4D-A125-5575FEE0E44B}" dt="2025-03-04T19:41:38.365" v="354" actId="1076"/>
          <ac:spMkLst>
            <pc:docMk/>
            <pc:sldMk cId="3479469368" sldId="271"/>
            <ac:spMk id="5" creationId="{114BB71F-FE94-4ECB-9A5A-47A9D8B63D44}"/>
          </ac:spMkLst>
        </pc:spChg>
        <pc:picChg chg="mod">
          <ac:chgData name="Katie Knowles" userId="462b6630-fa68-4220-b7c1-ce4db57d2d42" providerId="ADAL" clId="{87FBF0C2-FE3A-2A4D-A125-5575FEE0E44B}" dt="2025-03-04T19:41:38.876" v="355" actId="1076"/>
          <ac:picMkLst>
            <pc:docMk/>
            <pc:sldMk cId="3479469368" sldId="271"/>
            <ac:picMk id="4" creationId="{09227122-C430-470C-93C4-5F73DD29702C}"/>
          </ac:picMkLst>
        </pc:picChg>
      </pc:sldChg>
      <pc:sldChg chg="del">
        <pc:chgData name="Katie Knowles" userId="462b6630-fa68-4220-b7c1-ce4db57d2d42" providerId="ADAL" clId="{87FBF0C2-FE3A-2A4D-A125-5575FEE0E44B}" dt="2025-03-04T19:30:24.650" v="244" actId="2696"/>
        <pc:sldMkLst>
          <pc:docMk/>
          <pc:sldMk cId="3798004361" sldId="271"/>
        </pc:sldMkLst>
      </pc:sldChg>
      <pc:sldChg chg="add del">
        <pc:chgData name="Katie Knowles" userId="462b6630-fa68-4220-b7c1-ce4db57d2d42" providerId="ADAL" clId="{87FBF0C2-FE3A-2A4D-A125-5575FEE0E44B}" dt="2025-03-04T19:39:14.868" v="263"/>
        <pc:sldMkLst>
          <pc:docMk/>
          <pc:sldMk cId="651661236" sldId="273"/>
        </pc:sldMkLst>
      </pc:sldChg>
      <pc:sldChg chg="add">
        <pc:chgData name="Katie Knowles" userId="462b6630-fa68-4220-b7c1-ce4db57d2d42" providerId="ADAL" clId="{87FBF0C2-FE3A-2A4D-A125-5575FEE0E44B}" dt="2025-03-05T14:28:50.535" v="541"/>
        <pc:sldMkLst>
          <pc:docMk/>
          <pc:sldMk cId="3039921708" sldId="273"/>
        </pc:sldMkLst>
      </pc:sldChg>
      <pc:sldChg chg="add del">
        <pc:chgData name="Katie Knowles" userId="462b6630-fa68-4220-b7c1-ce4db57d2d42" providerId="ADAL" clId="{87FBF0C2-FE3A-2A4D-A125-5575FEE0E44B}" dt="2025-03-05T14:28:18.864" v="540" actId="2696"/>
        <pc:sldMkLst>
          <pc:docMk/>
          <pc:sldMk cId="4183087814" sldId="273"/>
        </pc:sldMkLst>
      </pc:sldChg>
      <pc:sldChg chg="del">
        <pc:chgData name="Katie Knowles" userId="462b6630-fa68-4220-b7c1-ce4db57d2d42" providerId="ADAL" clId="{87FBF0C2-FE3A-2A4D-A125-5575FEE0E44B}" dt="2025-02-21T19:12:15.107" v="41" actId="2696"/>
        <pc:sldMkLst>
          <pc:docMk/>
          <pc:sldMk cId="2426806209" sldId="274"/>
        </pc:sldMkLst>
      </pc:sldChg>
      <pc:sldChg chg="add del">
        <pc:chgData name="Katie Knowles" userId="462b6630-fa68-4220-b7c1-ce4db57d2d42" providerId="ADAL" clId="{87FBF0C2-FE3A-2A4D-A125-5575FEE0E44B}" dt="2025-03-04T19:39:14.868" v="263"/>
        <pc:sldMkLst>
          <pc:docMk/>
          <pc:sldMk cId="225461349" sldId="275"/>
        </pc:sldMkLst>
      </pc:sldChg>
      <pc:sldChg chg="add">
        <pc:chgData name="Katie Knowles" userId="462b6630-fa68-4220-b7c1-ce4db57d2d42" providerId="ADAL" clId="{87FBF0C2-FE3A-2A4D-A125-5575FEE0E44B}" dt="2025-03-05T14:28:50.535" v="541"/>
        <pc:sldMkLst>
          <pc:docMk/>
          <pc:sldMk cId="1987738694" sldId="275"/>
        </pc:sldMkLst>
      </pc:sldChg>
      <pc:sldChg chg="addSp delSp modSp add del mod">
        <pc:chgData name="Katie Knowles" userId="462b6630-fa68-4220-b7c1-ce4db57d2d42" providerId="ADAL" clId="{87FBF0C2-FE3A-2A4D-A125-5575FEE0E44B}" dt="2025-03-05T14:28:18.864" v="540" actId="2696"/>
        <pc:sldMkLst>
          <pc:docMk/>
          <pc:sldMk cId="2131706451" sldId="275"/>
        </pc:sldMkLst>
      </pc:sldChg>
      <pc:sldChg chg="modSp mod">
        <pc:chgData name="Katie Knowles" userId="462b6630-fa68-4220-b7c1-ce4db57d2d42" providerId="ADAL" clId="{87FBF0C2-FE3A-2A4D-A125-5575FEE0E44B}" dt="2025-03-05T15:52:14.166" v="573" actId="20577"/>
        <pc:sldMkLst>
          <pc:docMk/>
          <pc:sldMk cId="1499213724" sldId="277"/>
        </pc:sldMkLst>
        <pc:spChg chg="mod">
          <ac:chgData name="Katie Knowles" userId="462b6630-fa68-4220-b7c1-ce4db57d2d42" providerId="ADAL" clId="{87FBF0C2-FE3A-2A4D-A125-5575FEE0E44B}" dt="2025-03-05T15:52:14.166" v="573" actId="20577"/>
          <ac:spMkLst>
            <pc:docMk/>
            <pc:sldMk cId="1499213724" sldId="277"/>
            <ac:spMk id="5" creationId="{004B25C0-0E2C-4D65-B1A2-AC8ED1370E36}"/>
          </ac:spMkLst>
        </pc:spChg>
      </pc:sldChg>
      <pc:sldChg chg="addSp delSp modSp add del mod">
        <pc:chgData name="Katie Knowles" userId="462b6630-fa68-4220-b7c1-ce4db57d2d42" providerId="ADAL" clId="{87FBF0C2-FE3A-2A4D-A125-5575FEE0E44B}" dt="2025-03-04T19:39:27.453" v="264" actId="2696"/>
        <pc:sldMkLst>
          <pc:docMk/>
          <pc:sldMk cId="2639789513" sldId="300"/>
        </pc:sldMkLst>
        <pc:spChg chg="del mod">
          <ac:chgData name="Katie Knowles" userId="462b6630-fa68-4220-b7c1-ce4db57d2d42" providerId="ADAL" clId="{87FBF0C2-FE3A-2A4D-A125-5575FEE0E44B}" dt="2025-03-04T19:26:33.521" v="242" actId="478"/>
          <ac:spMkLst>
            <pc:docMk/>
            <pc:sldMk cId="2639789513" sldId="300"/>
            <ac:spMk id="3" creationId="{43CA1ABB-9FAC-42A2-A1F1-FC1D25F62782}"/>
          </ac:spMkLst>
        </pc:spChg>
        <pc:spChg chg="add">
          <ac:chgData name="Katie Knowles" userId="462b6630-fa68-4220-b7c1-ce4db57d2d42" providerId="ADAL" clId="{87FBF0C2-FE3A-2A4D-A125-5575FEE0E44B}" dt="2025-03-04T19:25:38.177" v="241" actId="11529"/>
          <ac:spMkLst>
            <pc:docMk/>
            <pc:sldMk cId="2639789513" sldId="300"/>
            <ac:spMk id="4" creationId="{65A18153-5CC5-3E4A-9474-F577BAC0D576}"/>
          </ac:spMkLst>
        </pc:spChg>
        <pc:spChg chg="add">
          <ac:chgData name="Katie Knowles" userId="462b6630-fa68-4220-b7c1-ce4db57d2d42" providerId="ADAL" clId="{87FBF0C2-FE3A-2A4D-A125-5575FEE0E44B}" dt="2025-03-04T19:26:47.838" v="243" actId="11529"/>
          <ac:spMkLst>
            <pc:docMk/>
            <pc:sldMk cId="2639789513" sldId="300"/>
            <ac:spMk id="6" creationId="{741210B2-E150-D881-4E82-6D8CDD4034D7}"/>
          </ac:spMkLst>
        </pc:spChg>
        <pc:spChg chg="del mod">
          <ac:chgData name="Katie Knowles" userId="462b6630-fa68-4220-b7c1-ce4db57d2d42" providerId="ADAL" clId="{87FBF0C2-FE3A-2A4D-A125-5575FEE0E44B}" dt="2025-03-04T19:22:11.257" v="239" actId="478"/>
          <ac:spMkLst>
            <pc:docMk/>
            <pc:sldMk cId="2639789513" sldId="300"/>
            <ac:spMk id="7" creationId="{BA4F0BAF-D842-447C-B20D-A5AB09063016}"/>
          </ac:spMkLst>
        </pc:spChg>
      </pc:sldChg>
      <pc:sldChg chg="add del">
        <pc:chgData name="Katie Knowles" userId="462b6630-fa68-4220-b7c1-ce4db57d2d42" providerId="ADAL" clId="{87FBF0C2-FE3A-2A4D-A125-5575FEE0E44B}" dt="2025-03-04T19:39:14.868" v="263"/>
        <pc:sldMkLst>
          <pc:docMk/>
          <pc:sldMk cId="2923794083" sldId="300"/>
        </pc:sldMkLst>
      </pc:sldChg>
      <pc:sldChg chg="del">
        <pc:chgData name="Katie Knowles" userId="462b6630-fa68-4220-b7c1-ce4db57d2d42" providerId="ADAL" clId="{87FBF0C2-FE3A-2A4D-A125-5575FEE0E44B}" dt="2025-02-21T19:12:30.153" v="42" actId="2696"/>
        <pc:sldMkLst>
          <pc:docMk/>
          <pc:sldMk cId="1668072320" sldId="301"/>
        </pc:sldMkLst>
      </pc:sldChg>
      <pc:sldChg chg="add">
        <pc:chgData name="Katie Knowles" userId="462b6630-fa68-4220-b7c1-ce4db57d2d42" providerId="ADAL" clId="{87FBF0C2-FE3A-2A4D-A125-5575FEE0E44B}" dt="2025-03-04T19:40:42.121" v="266"/>
        <pc:sldMkLst>
          <pc:docMk/>
          <pc:sldMk cId="500646751" sldId="307"/>
        </pc:sldMkLst>
      </pc:sldChg>
      <pc:sldChg chg="modSp del mod">
        <pc:chgData name="Katie Knowles" userId="462b6630-fa68-4220-b7c1-ce4db57d2d42" providerId="ADAL" clId="{87FBF0C2-FE3A-2A4D-A125-5575FEE0E44B}" dt="2025-03-04T19:13:23.758" v="69" actId="2696"/>
        <pc:sldMkLst>
          <pc:docMk/>
          <pc:sldMk cId="2342826758" sldId="307"/>
        </pc:sldMkLst>
      </pc:sldChg>
      <pc:sldChg chg="add del">
        <pc:chgData name="Katie Knowles" userId="462b6630-fa68-4220-b7c1-ce4db57d2d42" providerId="ADAL" clId="{87FBF0C2-FE3A-2A4D-A125-5575FEE0E44B}" dt="2025-03-04T19:40:34.612" v="265" actId="2696"/>
        <pc:sldMkLst>
          <pc:docMk/>
          <pc:sldMk cId="2820011609" sldId="307"/>
        </pc:sldMkLst>
      </pc:sldChg>
      <pc:sldChg chg="modSp add del mod ord">
        <pc:chgData name="Katie Knowles" userId="462b6630-fa68-4220-b7c1-ce4db57d2d42" providerId="ADAL" clId="{87FBF0C2-FE3A-2A4D-A125-5575FEE0E44B}" dt="2025-03-04T19:35:41.961" v="259" actId="2696"/>
        <pc:sldMkLst>
          <pc:docMk/>
          <pc:sldMk cId="2982240248" sldId="307"/>
        </pc:sldMkLst>
        <pc:spChg chg="mod">
          <ac:chgData name="Katie Knowles" userId="462b6630-fa68-4220-b7c1-ce4db57d2d42" providerId="ADAL" clId="{87FBF0C2-FE3A-2A4D-A125-5575FEE0E44B}" dt="2025-03-04T19:31:30.181" v="246" actId="20577"/>
          <ac:spMkLst>
            <pc:docMk/>
            <pc:sldMk cId="2982240248" sldId="307"/>
            <ac:spMk id="3" creationId="{3F1E5B7A-3100-4E54-9A0A-A085C4A5C4EA}"/>
          </ac:spMkLst>
        </pc:spChg>
      </pc:sldChg>
      <pc:sldChg chg="modSp add del mod">
        <pc:chgData name="Katie Knowles" userId="462b6630-fa68-4220-b7c1-ce4db57d2d42" providerId="ADAL" clId="{87FBF0C2-FE3A-2A4D-A125-5575FEE0E44B}" dt="2025-03-04T19:30:24.650" v="244" actId="2696"/>
        <pc:sldMkLst>
          <pc:docMk/>
          <pc:sldMk cId="3152062572" sldId="307"/>
        </pc:sldMkLst>
        <pc:spChg chg="mod">
          <ac:chgData name="Katie Knowles" userId="462b6630-fa68-4220-b7c1-ce4db57d2d42" providerId="ADAL" clId="{87FBF0C2-FE3A-2A4D-A125-5575FEE0E44B}" dt="2025-03-04T19:18:51.408" v="235" actId="20577"/>
          <ac:spMkLst>
            <pc:docMk/>
            <pc:sldMk cId="3152062572" sldId="307"/>
            <ac:spMk id="3" creationId="{3F1E5B7A-3100-4E54-9A0A-A085C4A5C4EA}"/>
          </ac:spMkLst>
        </pc:spChg>
      </pc:sldChg>
      <pc:sldChg chg="modSp add mod ord">
        <pc:chgData name="Katie Knowles" userId="462b6630-fa68-4220-b7c1-ce4db57d2d42" providerId="ADAL" clId="{87FBF0C2-FE3A-2A4D-A125-5575FEE0E44B}" dt="2025-03-05T14:21:06.291" v="493" actId="20577"/>
        <pc:sldMkLst>
          <pc:docMk/>
          <pc:sldMk cId="49960648" sldId="308"/>
        </pc:sldMkLst>
        <pc:spChg chg="mod">
          <ac:chgData name="Katie Knowles" userId="462b6630-fa68-4220-b7c1-ce4db57d2d42" providerId="ADAL" clId="{87FBF0C2-FE3A-2A4D-A125-5575FEE0E44B}" dt="2025-03-04T19:34:33.068" v="257" actId="20577"/>
          <ac:spMkLst>
            <pc:docMk/>
            <pc:sldMk cId="49960648" sldId="308"/>
            <ac:spMk id="2" creationId="{DB3DA29F-0120-4E36-98E1-02FFB08B0E98}"/>
          </ac:spMkLst>
        </pc:spChg>
        <pc:spChg chg="mod">
          <ac:chgData name="Katie Knowles" userId="462b6630-fa68-4220-b7c1-ce4db57d2d42" providerId="ADAL" clId="{87FBF0C2-FE3A-2A4D-A125-5575FEE0E44B}" dt="2025-03-05T14:21:06.291" v="493" actId="20577"/>
          <ac:spMkLst>
            <pc:docMk/>
            <pc:sldMk cId="49960648" sldId="308"/>
            <ac:spMk id="3" creationId="{C587080B-5C56-4EA0-8FF1-0C9C2BFBA73E}"/>
          </ac:spMkLst>
        </pc:spChg>
      </pc:sldChg>
      <pc:sldChg chg="modSp add del mod">
        <pc:chgData name="Katie Knowles" userId="462b6630-fa68-4220-b7c1-ce4db57d2d42" providerId="ADAL" clId="{87FBF0C2-FE3A-2A4D-A125-5575FEE0E44B}" dt="2025-03-04T19:30:24.650" v="244" actId="2696"/>
        <pc:sldMkLst>
          <pc:docMk/>
          <pc:sldMk cId="581027185" sldId="308"/>
        </pc:sldMkLst>
        <pc:spChg chg="mod">
          <ac:chgData name="Katie Knowles" userId="462b6630-fa68-4220-b7c1-ce4db57d2d42" providerId="ADAL" clId="{87FBF0C2-FE3A-2A4D-A125-5575FEE0E44B}" dt="2025-03-04T19:13:41.833" v="80" actId="20577"/>
          <ac:spMkLst>
            <pc:docMk/>
            <pc:sldMk cId="581027185" sldId="308"/>
            <ac:spMk id="2" creationId="{DB3DA29F-0120-4E36-98E1-02FFB08B0E98}"/>
          </ac:spMkLst>
        </pc:spChg>
        <pc:spChg chg="mod">
          <ac:chgData name="Katie Knowles" userId="462b6630-fa68-4220-b7c1-ce4db57d2d42" providerId="ADAL" clId="{87FBF0C2-FE3A-2A4D-A125-5575FEE0E44B}" dt="2025-03-04T19:17:23.919" v="217" actId="20577"/>
          <ac:spMkLst>
            <pc:docMk/>
            <pc:sldMk cId="581027185" sldId="308"/>
            <ac:spMk id="3" creationId="{C587080B-5C56-4EA0-8FF1-0C9C2BFBA73E}"/>
          </ac:spMkLst>
        </pc:spChg>
      </pc:sldChg>
      <pc:sldChg chg="del">
        <pc:chgData name="Katie Knowles" userId="462b6630-fa68-4220-b7c1-ce4db57d2d42" providerId="ADAL" clId="{87FBF0C2-FE3A-2A4D-A125-5575FEE0E44B}" dt="2025-03-04T19:13:23.758" v="69" actId="2696"/>
        <pc:sldMkLst>
          <pc:docMk/>
          <pc:sldMk cId="3628605162" sldId="308"/>
        </pc:sldMkLst>
      </pc:sldChg>
      <pc:sldChg chg="modSp mod">
        <pc:chgData name="Katie Knowles" userId="462b6630-fa68-4220-b7c1-ce4db57d2d42" providerId="ADAL" clId="{87FBF0C2-FE3A-2A4D-A125-5575FEE0E44B}" dt="2025-03-05T14:27:34.242" v="539" actId="20577"/>
        <pc:sldMkLst>
          <pc:docMk/>
          <pc:sldMk cId="3658676740" sldId="310"/>
        </pc:sldMkLst>
        <pc:spChg chg="mod">
          <ac:chgData name="Katie Knowles" userId="462b6630-fa68-4220-b7c1-ce4db57d2d42" providerId="ADAL" clId="{87FBF0C2-FE3A-2A4D-A125-5575FEE0E44B}" dt="2025-03-05T14:27:34.242" v="539" actId="20577"/>
          <ac:spMkLst>
            <pc:docMk/>
            <pc:sldMk cId="3658676740" sldId="310"/>
            <ac:spMk id="5" creationId="{114BB71F-FE94-4ECB-9A5A-47A9D8B63D44}"/>
          </ac:spMkLst>
        </pc:spChg>
        <pc:picChg chg="mod">
          <ac:chgData name="Katie Knowles" userId="462b6630-fa68-4220-b7c1-ce4db57d2d42" providerId="ADAL" clId="{87FBF0C2-FE3A-2A4D-A125-5575FEE0E44B}" dt="2025-03-05T14:27:18.997" v="520" actId="14100"/>
          <ac:picMkLst>
            <pc:docMk/>
            <pc:sldMk cId="3658676740" sldId="310"/>
            <ac:picMk id="6" creationId="{EC9C13B0-DC0A-43C9-AA21-763894CAD127}"/>
          </ac:picMkLst>
        </pc:picChg>
      </pc:sldChg>
      <pc:sldChg chg="modSp new mod">
        <pc:chgData name="Katie Knowles" userId="462b6630-fa68-4220-b7c1-ce4db57d2d42" providerId="ADAL" clId="{87FBF0C2-FE3A-2A4D-A125-5575FEE0E44B}" dt="2025-03-05T14:39:00.601" v="568" actId="20577"/>
        <pc:sldMkLst>
          <pc:docMk/>
          <pc:sldMk cId="279319031" sldId="312"/>
        </pc:sldMkLst>
        <pc:spChg chg="mod">
          <ac:chgData name="Katie Knowles" userId="462b6630-fa68-4220-b7c1-ce4db57d2d42" providerId="ADAL" clId="{87FBF0C2-FE3A-2A4D-A125-5575FEE0E44B}" dt="2025-03-05T14:39:00.601" v="568" actId="20577"/>
          <ac:spMkLst>
            <pc:docMk/>
            <pc:sldMk cId="279319031" sldId="312"/>
            <ac:spMk id="3" creationId="{03E7F783-08A1-D9CC-C889-589ED70E99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dlicen@g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e.virginia.gov/teaching-learning-assessment/teaching-in-virginia/teacher-licensure/cultural-competency-training" TargetMode="External"/><Relationship Id="rId3" Type="http://schemas.openxmlformats.org/officeDocument/2006/relationships/hyperlink" Target="http://edlicen@gmu.edu" TargetMode="External"/><Relationship Id="rId7" Type="http://schemas.openxmlformats.org/officeDocument/2006/relationships/hyperlink" Target="https://www.odu.edu/eps/programs/ciees/initiatives/restraint-and-seclusion.html" TargetMode="External"/><Relationship Id="rId2" Type="http://schemas.openxmlformats.org/officeDocument/2006/relationships/hyperlink" Target="https://education.gmu.edu/office-of-teacher-preparation/licensu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e.virginia.gov/teaching-learning-assessment/teaching-in-virginia/teacher-licensure/dyslexia-training" TargetMode="External"/><Relationship Id="rId5" Type="http://schemas.openxmlformats.org/officeDocument/2006/relationships/hyperlink" Target="https://education.gmu.edu/office-of-teacher-preparation/testing-resources-support/cpr-aed-first-aid-classes" TargetMode="External"/><Relationship Id="rId4" Type="http://schemas.openxmlformats.org/officeDocument/2006/relationships/hyperlink" Target="http://www.dss.virginia.gov/family/cps/mandated_reporters/cwse5691/story.html" TargetMode="External"/><Relationship Id="rId9" Type="http://schemas.openxmlformats.org/officeDocument/2006/relationships/hyperlink" Target="https://www.doe.virginia.gov/home/showpublisheddocument/39704/63837285542433000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chment.com/u/registration/34693/instituti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dlicen@gmu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oe.virginia.gov/teaching-learning-assessment/teaching-in-virginia/licensure/licensing-services" TargetMode="Externa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vdoe.mylicenseone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57AF-7954-42D5-A622-5439C0473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Initial License Application Online Process using VALO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00BE4-7966-4C84-88B2-62DD518572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GMU Licensure Coordinator </a:t>
            </a:r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Edlicen@gmu.edu</a:t>
            </a:r>
            <a:r>
              <a:rPr lang="en-US" dirty="0"/>
              <a:t> with questions</a:t>
            </a:r>
          </a:p>
        </p:txBody>
      </p:sp>
    </p:spTree>
    <p:extLst>
      <p:ext uri="{BB962C8B-B14F-4D97-AF65-F5344CB8AC3E}">
        <p14:creationId xmlns:p14="http://schemas.microsoft.com/office/powerpoint/2010/main" val="317758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541F-42F5-4286-95F4-B392AB9D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Sign into your account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ED689-A026-4FAB-9DE7-064101037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send verification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verification code when prompted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F2263-238D-425F-B661-C4C2209F3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95325"/>
            <a:ext cx="51530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9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0427-9969-433D-A012-408784B8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Verify email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F9CF8-C3EA-47D9-8CDB-309E5AC6E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Once you have entered the verification code click continue to access your account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8E998-162C-4A62-B1FB-AF872C266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85850"/>
            <a:ext cx="47434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3AFAA5-4232-4A38-9DBD-3ADF5327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29" y="859368"/>
            <a:ext cx="8761413" cy="893232"/>
          </a:xfrm>
        </p:spPr>
        <p:txBody>
          <a:bodyPr/>
          <a:lstStyle/>
          <a:p>
            <a:r>
              <a:rPr lang="en-US" dirty="0"/>
              <a:t>Start your application </a:t>
            </a:r>
            <a:br>
              <a:rPr lang="en-US" dirty="0"/>
            </a:br>
            <a:r>
              <a:rPr lang="en-US" sz="1800" dirty="0"/>
              <a:t>In the top right corner you will see a box labeled Applying for a license</a:t>
            </a:r>
            <a:br>
              <a:rPr lang="en-US" sz="1800" dirty="0"/>
            </a:br>
            <a:r>
              <a:rPr lang="en-US" sz="1800" dirty="0"/>
              <a:t>Click the apply for a license box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44340-9DC2-418E-9284-A82B12E3C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609850"/>
            <a:ext cx="10229850" cy="2781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D7D1AC-6CF5-4C4E-9759-3BA840686604}"/>
              </a:ext>
            </a:extLst>
          </p:cNvPr>
          <p:cNvSpPr/>
          <p:nvPr/>
        </p:nvSpPr>
        <p:spPr>
          <a:xfrm>
            <a:off x="1333500" y="4505325"/>
            <a:ext cx="2076450" cy="695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2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0A30-430E-44F8-8B76-8A8B5A15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the drop down that says Initial License Application and click next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1515A7-DA0D-4223-A73C-5C3FF6FF4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388" y="2296320"/>
            <a:ext cx="11325224" cy="4722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EA7533-969C-452E-8279-C14F97867545}"/>
              </a:ext>
            </a:extLst>
          </p:cNvPr>
          <p:cNvSpPr/>
          <p:nvPr/>
        </p:nvSpPr>
        <p:spPr>
          <a:xfrm>
            <a:off x="4705350" y="4067175"/>
            <a:ext cx="2095500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3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0A30-430E-44F8-8B76-8A8B5A15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the drop down and select an answer.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A7533-969C-452E-8279-C14F97867545}"/>
              </a:ext>
            </a:extLst>
          </p:cNvPr>
          <p:cNvSpPr/>
          <p:nvPr/>
        </p:nvSpPr>
        <p:spPr>
          <a:xfrm>
            <a:off x="4705350" y="4067175"/>
            <a:ext cx="2095500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61C4D-3307-479A-9EB3-B9D804EDB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A888F2-6711-43B7-9C1C-618B208DF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73" y="2482868"/>
            <a:ext cx="11363054" cy="41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6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ED94-5882-4B8B-B147-2FFEA29D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Select Teaching/Admin/Pupil Personnel from the drop down and click next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07354-51F8-4AE5-839B-555CECE99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94" y="2257424"/>
            <a:ext cx="11651755" cy="44376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E84A57-E874-4128-A168-F8E0090A98B4}"/>
              </a:ext>
            </a:extLst>
          </p:cNvPr>
          <p:cNvSpPr/>
          <p:nvPr/>
        </p:nvSpPr>
        <p:spPr>
          <a:xfrm>
            <a:off x="4733925" y="4371975"/>
            <a:ext cx="2743200" cy="295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6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5E4-5445-4B8F-8DA2-CFCF43E6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Start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C4264-7864-4C78-9E71-6EE3F2F8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9" y="2571750"/>
            <a:ext cx="11580461" cy="3438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FDB6C2-8AB9-49E1-90D4-93E8DFD5181E}"/>
              </a:ext>
            </a:extLst>
          </p:cNvPr>
          <p:cNvSpPr/>
          <p:nvPr/>
        </p:nvSpPr>
        <p:spPr>
          <a:xfrm>
            <a:off x="5457826" y="4000500"/>
            <a:ext cx="2390774" cy="800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1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06FF-0D0B-4486-882D-6B58B3D6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click the check box</a:t>
            </a:r>
            <a:br>
              <a:rPr lang="en-US" dirty="0"/>
            </a:br>
            <a:r>
              <a:rPr lang="en-US" dirty="0"/>
              <a:t>Click on instructions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28DF5-4765-4353-AE1B-11AD7B210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122403"/>
            <a:ext cx="11334749" cy="4580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CE3E25-9ACB-419A-842B-8992D3E52126}"/>
              </a:ext>
            </a:extLst>
          </p:cNvPr>
          <p:cNvSpPr/>
          <p:nvPr/>
        </p:nvSpPr>
        <p:spPr>
          <a:xfrm>
            <a:off x="9363075" y="4724400"/>
            <a:ext cx="1847850" cy="706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5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9D22-45D3-4A8F-BE22-F1CDF62F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instructions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A9908-56E7-4404-A5C0-6D09F32E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905000"/>
            <a:ext cx="8001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6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CCA5-2195-472A-92C1-BEF00050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49817"/>
            <a:ext cx="8761413" cy="1188507"/>
          </a:xfrm>
        </p:spPr>
        <p:txBody>
          <a:bodyPr/>
          <a:lstStyle/>
          <a:p>
            <a:r>
              <a:rPr lang="en-US" sz="2700" dirty="0"/>
              <a:t>You will need to submit a College Verification Form</a:t>
            </a:r>
            <a:br>
              <a:rPr lang="en-US" sz="2800" dirty="0"/>
            </a:br>
            <a:r>
              <a:rPr lang="en-US" sz="1600" dirty="0"/>
              <a:t>Please request your CVF from the GMU Licensure Coordinator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27122-C430-470C-93C4-5F73DD297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21" y="1838324"/>
            <a:ext cx="9846421" cy="4667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BB71F-FE94-4ECB-9A5A-47A9D8B63D44}"/>
              </a:ext>
            </a:extLst>
          </p:cNvPr>
          <p:cNvSpPr txBox="1"/>
          <p:nvPr/>
        </p:nvSpPr>
        <p:spPr>
          <a:xfrm>
            <a:off x="1786315" y="5838851"/>
            <a:ext cx="861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Upload the completed CVF you received from the Licensure Coordinator.</a:t>
            </a:r>
          </a:p>
        </p:txBody>
      </p:sp>
    </p:spTree>
    <p:extLst>
      <p:ext uri="{BB962C8B-B14F-4D97-AF65-F5344CB8AC3E}">
        <p14:creationId xmlns:p14="http://schemas.microsoft.com/office/powerpoint/2010/main" val="347946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A29F-0120-4E36-98E1-02FFB08B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Step One: Obtaining your College Verification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7080B-5C56-4EA0-8FF1-0C9C2BFB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3" y="2352675"/>
            <a:ext cx="11147461" cy="40385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Download a copy of the College Verification Form from the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GMU Licensure Page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Complete Part I of the College Verification Form, but for security reasons, leave the SSN blank. </a:t>
            </a:r>
          </a:p>
          <a:p>
            <a:r>
              <a:rPr lang="en-US" dirty="0"/>
              <a:t>Email the CVF to the Licensure Coordinator at </a:t>
            </a:r>
            <a:r>
              <a:rPr lang="en-US" dirty="0">
                <a:hlinkClick r:id="rId3"/>
              </a:rPr>
              <a:t>edlicen@gmu.edu</a:t>
            </a:r>
            <a:r>
              <a:rPr lang="en-US" dirty="0"/>
              <a:t> along with your training certificates for:</a:t>
            </a:r>
          </a:p>
          <a:p>
            <a:pPr lvl="1"/>
            <a:r>
              <a:rPr lang="en-US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Child Abuse and Neglect Recognizing, Reporting, and Responding Training </a:t>
            </a:r>
            <a:endParaRPr lang="en-US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CPR/AED/Emergency First Aid</a:t>
            </a:r>
            <a:endParaRPr lang="en-US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Dyslexia Awareness Module </a:t>
            </a:r>
            <a:endParaRPr lang="en-US" sz="1600" u="sng" dirty="0">
              <a:solidFill>
                <a:srgbClr val="0563C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Behavior Intervention and Support Training</a:t>
            </a:r>
            <a:r>
              <a:rPr lang="en-US" dirty="0"/>
              <a:t>(also know as Restraint and Seclusion– done through ODU)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Cultural Competency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not included in your coursework)</a:t>
            </a:r>
          </a:p>
          <a:p>
            <a:pPr lvl="1"/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Information on how to obtain these certificates can be found 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  <a:hlinkClick r:id="rId9"/>
              </a:rPr>
              <a:t>here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BDFA-A3D4-43BC-926F-E1D36DB0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Upload all score reports required (i.e. Praxis II, Praxis Teaching Reading)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2FF80-61B2-48D3-AD21-ECACF6F63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970678"/>
            <a:ext cx="9344025" cy="4615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D18E4-31F2-450C-9AB8-30EA443A4815}"/>
              </a:ext>
            </a:extLst>
          </p:cNvPr>
          <p:cNvSpPr txBox="1"/>
          <p:nvPr/>
        </p:nvSpPr>
        <p:spPr>
          <a:xfrm>
            <a:off x="1781175" y="5076825"/>
            <a:ext cx="862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Upload score reports for all required exams – remember your scores must be reported to George Mason University </a:t>
            </a:r>
          </a:p>
        </p:txBody>
      </p:sp>
    </p:spTree>
    <p:extLst>
      <p:ext uri="{BB962C8B-B14F-4D97-AF65-F5344CB8AC3E}">
        <p14:creationId xmlns:p14="http://schemas.microsoft.com/office/powerpoint/2010/main" val="2150686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CCA5-2195-472A-92C1-BEF00050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49817"/>
            <a:ext cx="8761413" cy="1188507"/>
          </a:xfrm>
        </p:spPr>
        <p:txBody>
          <a:bodyPr/>
          <a:lstStyle/>
          <a:p>
            <a:r>
              <a:rPr lang="en-US" sz="2800" dirty="0"/>
              <a:t>Submit ALL official transcripts to VDOE.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BB71F-FE94-4ECB-9A5A-47A9D8B63D44}"/>
              </a:ext>
            </a:extLst>
          </p:cNvPr>
          <p:cNvSpPr txBox="1"/>
          <p:nvPr/>
        </p:nvSpPr>
        <p:spPr>
          <a:xfrm>
            <a:off x="985020" y="5772001"/>
            <a:ext cx="1090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PAY TO HAVE TRANSCRIPTS SENT TO THE VDOE.  TRANSCRIPTS MUST BE REQUESTED USING PARCHMENT. INSTRUCTIONS CAN BE FOUND ON THE REGISTRAR’S WEBSITE OR PATRIOT WEB.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C13B0-DC0A-43C9-AA21-763894CAD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13" y="2127403"/>
            <a:ext cx="6314879" cy="3644598"/>
          </a:xfrm>
          <a:prstGeom prst="rect">
            <a:avLst/>
          </a:prstGeom>
        </p:spPr>
      </p:pic>
      <p:pic>
        <p:nvPicPr>
          <p:cNvPr id="4" name="Graphic 3" descr="Warning with solid fill">
            <a:extLst>
              <a:ext uri="{FF2B5EF4-FFF2-40B4-BE49-F238E27FC236}">
                <a16:creationId xmlns:a16="http://schemas.microsoft.com/office/drawing/2014/main" id="{F2088A8F-739D-322A-4116-C3D41766A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7547" y="2203603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C0658-D269-7E4D-F4DE-C967F2EECD41}"/>
              </a:ext>
            </a:extLst>
          </p:cNvPr>
          <p:cNvSpPr txBox="1"/>
          <p:nvPr/>
        </p:nvSpPr>
        <p:spPr>
          <a:xfrm>
            <a:off x="9632387" y="3286538"/>
            <a:ext cx="2162048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Remember to submit transcripts from </a:t>
            </a:r>
            <a:r>
              <a:rPr lang="en-US" b="1" i="1" dirty="0"/>
              <a:t>all</a:t>
            </a:r>
            <a:r>
              <a:rPr lang="en-US" i="1" dirty="0"/>
              <a:t> colleges attended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676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F128-3247-42D5-A275-0B06CC6F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18" y="973668"/>
            <a:ext cx="8761413" cy="706964"/>
          </a:xfrm>
        </p:spPr>
        <p:txBody>
          <a:bodyPr/>
          <a:lstStyle/>
          <a:p>
            <a:r>
              <a:rPr lang="en-US" dirty="0"/>
              <a:t>Official Transcripts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32499-CFAC-4FC4-9964-8D286ED9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2" y="2628132"/>
            <a:ext cx="10734675" cy="3667017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Order an official transcript for EACH university/institution you have attended 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Visit </a:t>
            </a:r>
            <a:r>
              <a:rPr lang="en-US" sz="7200" dirty="0">
                <a:hlinkClick r:id="rId2"/>
              </a:rPr>
              <a:t>this website</a:t>
            </a:r>
            <a:r>
              <a:rPr lang="en-US" sz="7200" dirty="0"/>
              <a:t> to order official transcripts from GMU via Parchment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b="1" dirty="0">
                <a:solidFill>
                  <a:srgbClr val="FF0000"/>
                </a:solidFill>
              </a:rPr>
              <a:t>Ordering a transcript to be delivered electronically to </a:t>
            </a:r>
            <a:r>
              <a:rPr lang="en-US" sz="7200" b="1" dirty="0">
                <a:solidFill>
                  <a:srgbClr val="FF0000"/>
                </a:solidFill>
                <a:highlight>
                  <a:srgbClr val="FFFF00"/>
                </a:highlight>
              </a:rPr>
              <a:t>VDOE</a:t>
            </a:r>
            <a:r>
              <a:rPr lang="en-US" sz="7200" b="1" dirty="0">
                <a:solidFill>
                  <a:srgbClr val="FF0000"/>
                </a:solidFill>
              </a:rPr>
              <a:t> is the preferred option as it is the fastest option.</a:t>
            </a:r>
          </a:p>
          <a:p>
            <a:pPr marL="0" indent="0">
              <a:buNone/>
            </a:pPr>
            <a:endParaRPr lang="en-US" sz="7200" b="1" dirty="0">
              <a:solidFill>
                <a:srgbClr val="FF0000"/>
              </a:solidFill>
            </a:endParaRPr>
          </a:p>
          <a:p>
            <a:r>
              <a:rPr lang="en-US" sz="7200" dirty="0"/>
              <a:t>Scanned copies of official transcripts will not be accepted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Opened envelopes containing paper official transcripts will not be 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21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FAA7-C1B9-4E78-8B9D-6CB720A1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Send an electronic official transcript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3F528-8D67-4338-9CBF-926C54A78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the recipient information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Virginia Department of Education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 not enter your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Hit continue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224B4F-7176-ED04-647A-E3AE5C596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345" y="2095500"/>
            <a:ext cx="4838700" cy="370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788962-AC57-EAD2-091A-5886A966C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577" y="544327"/>
            <a:ext cx="44069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38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4B25C0-0E2C-4D65-B1A2-AC8ED137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Skip Uploading Certification of Child Abuse and Neglect Recognition and Intervention Training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108CD-552B-4307-840A-928380C6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90" y="1853741"/>
            <a:ext cx="9770220" cy="5004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276312-E1F9-4FBC-B211-D3C65AB24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42" y="5245967"/>
            <a:ext cx="813886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13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B6FD-9ACF-4A66-B2A8-FDB8C9D6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83168"/>
            <a:ext cx="8761413" cy="706964"/>
          </a:xfrm>
        </p:spPr>
        <p:txBody>
          <a:bodyPr/>
          <a:lstStyle/>
          <a:p>
            <a:r>
              <a:rPr lang="en-US" sz="3200" dirty="0"/>
              <a:t>Skip uploading Emergency First Aid, CPR, and AED Training or Certification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969B2-2993-419F-8009-953AD655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041" y="1646752"/>
            <a:ext cx="5983913" cy="5077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FCD14E-CA5C-4C1D-AB0F-D8D81E39A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566" y="5824874"/>
            <a:ext cx="813886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86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75FF-789B-4FDC-8FC4-82FB4F48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973668"/>
            <a:ext cx="9761353" cy="706964"/>
          </a:xfrm>
        </p:spPr>
        <p:txBody>
          <a:bodyPr/>
          <a:lstStyle/>
          <a:p>
            <a:r>
              <a:rPr lang="en-US" dirty="0"/>
              <a:t>Skip uploading Dyslexia Awareness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472D3-56BF-4021-9030-B313FFD8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98" y="2400299"/>
            <a:ext cx="9551803" cy="3838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3926E-354F-42B2-B390-453F5D8C6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518" y="4903067"/>
            <a:ext cx="814496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94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EDE0-684C-48D8-B34B-65C2E44E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uploading Behavior Intervention and Support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C34F7-14F8-433D-9AF6-67553C35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2242362"/>
            <a:ext cx="9553575" cy="4310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99ED0-FEE7-49EE-B000-740EE6F9D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518" y="5084042"/>
            <a:ext cx="814496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3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4187-87E4-4F49-BF00-CCDDD3BB3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973668"/>
            <a:ext cx="10410825" cy="706964"/>
          </a:xfrm>
        </p:spPr>
        <p:txBody>
          <a:bodyPr/>
          <a:lstStyle/>
          <a:p>
            <a:r>
              <a:rPr lang="en-US" dirty="0"/>
              <a:t>Skip uploading Cultural Competency Training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95894-FA97-4541-AC61-55E5A42FC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83" y="2181225"/>
            <a:ext cx="9849217" cy="4042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B334DB-088A-4C82-A84A-A0457DB09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910" y="4864967"/>
            <a:ext cx="814496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79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F1F1-6C04-40A0-9AA9-60A55A22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click the check boxes and click Demographics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F456D-4BCE-4809-A2DB-0B67D8320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0" y="2611963"/>
            <a:ext cx="11417659" cy="3133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125064-0B76-47C0-B37D-BA30EB3A66E6}"/>
              </a:ext>
            </a:extLst>
          </p:cNvPr>
          <p:cNvSpPr/>
          <p:nvPr/>
        </p:nvSpPr>
        <p:spPr>
          <a:xfrm>
            <a:off x="9496426" y="4714875"/>
            <a:ext cx="2308404" cy="742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8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35DE-DC77-434B-8D0C-2AFF4328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Verification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5B7A-3100-4E54-9A0A-A085C4A5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827371" cy="3825875"/>
          </a:xfrm>
        </p:spPr>
        <p:txBody>
          <a:bodyPr>
            <a:noAutofit/>
          </a:bodyPr>
          <a:lstStyle/>
          <a:p>
            <a:r>
              <a:rPr lang="en-US" sz="1700" dirty="0"/>
              <a:t>Once you email the licensure coordinator at </a:t>
            </a:r>
            <a:r>
              <a:rPr lang="en-US" sz="1700" dirty="0">
                <a:hlinkClick r:id="rId2"/>
              </a:rPr>
              <a:t>edlicen@gmu.edu</a:t>
            </a:r>
            <a:r>
              <a:rPr lang="en-US" sz="1700" dirty="0"/>
              <a:t>, they will review your academic record to ensure all licensure requirements are satisfied and will complete the college verification form.</a:t>
            </a:r>
          </a:p>
          <a:p>
            <a:r>
              <a:rPr lang="en-US" sz="1700" dirty="0"/>
              <a:t>The College Verification Form can only be marked YES if all requirements have been met including all coursework, Internship, testing (if applicable), and Content Area Review (if applicable).</a:t>
            </a:r>
          </a:p>
          <a:p>
            <a:r>
              <a:rPr lang="en-US" sz="1700" dirty="0"/>
              <a:t>The licensure coordinator will return your completed College Verification Form to you.  You will upload this completed form to your VALO account.</a:t>
            </a:r>
          </a:p>
        </p:txBody>
      </p:sp>
    </p:spTree>
    <p:extLst>
      <p:ext uri="{BB962C8B-B14F-4D97-AF65-F5344CB8AC3E}">
        <p14:creationId xmlns:p14="http://schemas.microsoft.com/office/powerpoint/2010/main" val="500646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0DA0-0093-4D3D-8928-3C8A1F37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your demographic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EED6A-19BE-4ED5-85AE-0B237628E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45" y="1962150"/>
            <a:ext cx="9865510" cy="42100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8218B2-9761-4371-9D82-BC5551A14175}"/>
              </a:ext>
            </a:extLst>
          </p:cNvPr>
          <p:cNvSpPr/>
          <p:nvPr/>
        </p:nvSpPr>
        <p:spPr>
          <a:xfrm>
            <a:off x="1352550" y="3581400"/>
            <a:ext cx="9563100" cy="62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C952D9-002B-46A1-BAF6-8CF092901672}"/>
              </a:ext>
            </a:extLst>
          </p:cNvPr>
          <p:cNvSpPr/>
          <p:nvPr/>
        </p:nvSpPr>
        <p:spPr>
          <a:xfrm>
            <a:off x="1352550" y="4486275"/>
            <a:ext cx="9563100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76FB0-13B7-4355-BF04-89FBC25C7C9C}"/>
              </a:ext>
            </a:extLst>
          </p:cNvPr>
          <p:cNvSpPr/>
          <p:nvPr/>
        </p:nvSpPr>
        <p:spPr>
          <a:xfrm>
            <a:off x="1352550" y="5419726"/>
            <a:ext cx="9563100" cy="62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0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495B-D2E7-4900-92ED-7441264D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your demographic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6C940-1254-4302-87A8-5C5698756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44" y="2790825"/>
            <a:ext cx="10117911" cy="2809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460005-38D0-4257-AD7D-2A7C2C155105}"/>
              </a:ext>
            </a:extLst>
          </p:cNvPr>
          <p:cNvSpPr/>
          <p:nvPr/>
        </p:nvSpPr>
        <p:spPr>
          <a:xfrm>
            <a:off x="1154954" y="2914650"/>
            <a:ext cx="9894046" cy="706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71887-8300-4A8C-852F-CFF47B45881F}"/>
              </a:ext>
            </a:extLst>
          </p:cNvPr>
          <p:cNvSpPr/>
          <p:nvPr/>
        </p:nvSpPr>
        <p:spPr>
          <a:xfrm>
            <a:off x="1154954" y="4410075"/>
            <a:ext cx="9894046" cy="1000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10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8E5A-8143-4524-9D97-E768D942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973668"/>
            <a:ext cx="10096499" cy="706964"/>
          </a:xfrm>
        </p:spPr>
        <p:txBody>
          <a:bodyPr/>
          <a:lstStyle/>
          <a:p>
            <a:r>
              <a:rPr lang="en-US" dirty="0"/>
              <a:t>Fill in your address, phone number and 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6C6E8-6435-46A0-9001-42DD267AC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924050"/>
            <a:ext cx="8039100" cy="4457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434FC2-CEA9-49B5-B41F-46B02ACE8748}"/>
              </a:ext>
            </a:extLst>
          </p:cNvPr>
          <p:cNvSpPr/>
          <p:nvPr/>
        </p:nvSpPr>
        <p:spPr>
          <a:xfrm>
            <a:off x="2076450" y="3219450"/>
            <a:ext cx="8058150" cy="2447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27A091-25EA-4A98-AEA3-BE483D07B987}"/>
              </a:ext>
            </a:extLst>
          </p:cNvPr>
          <p:cNvSpPr/>
          <p:nvPr/>
        </p:nvSpPr>
        <p:spPr>
          <a:xfrm>
            <a:off x="2066925" y="5772150"/>
            <a:ext cx="4029075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A5B09-240A-4180-A1E1-32BE82EDA766}"/>
              </a:ext>
            </a:extLst>
          </p:cNvPr>
          <p:cNvSpPr/>
          <p:nvPr/>
        </p:nvSpPr>
        <p:spPr>
          <a:xfrm>
            <a:off x="6105525" y="5772150"/>
            <a:ext cx="4029075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10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7945-5B13-4BB8-AB6B-DBAD2A32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 additional information questions and click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A5827-62BE-490B-A9AA-D67BAF4B4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66" y="2305050"/>
            <a:ext cx="9415667" cy="3867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D7A96F-60C2-43DE-9F3B-6DA4C73A021C}"/>
              </a:ext>
            </a:extLst>
          </p:cNvPr>
          <p:cNvSpPr/>
          <p:nvPr/>
        </p:nvSpPr>
        <p:spPr>
          <a:xfrm>
            <a:off x="9210675" y="5410200"/>
            <a:ext cx="1514475" cy="590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4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C166-E7E6-4E67-B98F-4AFB60DF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the ADD button and enter all colleges/universities you attended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B085F-C23D-40E3-97B4-1255C47A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92" y="2409825"/>
            <a:ext cx="9218016" cy="3381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444474-DD7D-4DF9-9814-73E379B80179}"/>
              </a:ext>
            </a:extLst>
          </p:cNvPr>
          <p:cNvSpPr/>
          <p:nvPr/>
        </p:nvSpPr>
        <p:spPr>
          <a:xfrm>
            <a:off x="1685925" y="5191125"/>
            <a:ext cx="790575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41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F86E-00B3-48CA-BD8F-EC50925B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Employment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733704-A200-415B-BDAD-358AC41CE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018" y="2014133"/>
            <a:ext cx="6261964" cy="41771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01FCE-B69A-4550-A16B-5C8DFC324987}"/>
              </a:ext>
            </a:extLst>
          </p:cNvPr>
          <p:cNvSpPr/>
          <p:nvPr/>
        </p:nvSpPr>
        <p:spPr>
          <a:xfrm>
            <a:off x="8001000" y="5638800"/>
            <a:ext cx="1152525" cy="390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19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37011-B662-435F-8D4E-F4401BA3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634966" cy="706964"/>
          </a:xfrm>
        </p:spPr>
        <p:txBody>
          <a:bodyPr/>
          <a:lstStyle/>
          <a:p>
            <a:r>
              <a:rPr lang="en-US" dirty="0"/>
              <a:t>Select the box that applies to you</a:t>
            </a:r>
            <a:br>
              <a:rPr lang="en-US" dirty="0"/>
            </a:br>
            <a:r>
              <a:rPr lang="en-US" sz="1800" dirty="0"/>
              <a:t>If none of the boxes apply to you, leave the boxes blank. Click the Out-Of-State License box to proceed to the next page. By clicking on the box, you are not saying you are out-of-state, you are proceeding to the next set of questions.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0F747-80A9-4825-8180-7B7EFDD41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2062162"/>
            <a:ext cx="8105775" cy="4562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8C967D-849D-4505-912E-14F694269894}"/>
              </a:ext>
            </a:extLst>
          </p:cNvPr>
          <p:cNvSpPr/>
          <p:nvPr/>
        </p:nvSpPr>
        <p:spPr>
          <a:xfrm>
            <a:off x="8143875" y="5991225"/>
            <a:ext cx="1943100" cy="447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83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AA52-A883-4170-860B-38A86657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Indicate if you have an out of state license and click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9B067-4531-4C16-A963-D48E2F48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24" y="2343150"/>
            <a:ext cx="10763751" cy="4010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678C0A-1D6B-450F-A361-C7690372695F}"/>
              </a:ext>
            </a:extLst>
          </p:cNvPr>
          <p:cNvSpPr/>
          <p:nvPr/>
        </p:nvSpPr>
        <p:spPr>
          <a:xfrm>
            <a:off x="9572625" y="4838700"/>
            <a:ext cx="1704975" cy="62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51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E85A-AD79-4DB8-92F1-849456C0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all of the questions truthfully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C563F-6383-47A9-929F-01D272F74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680632"/>
            <a:ext cx="8039100" cy="477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C03DA3-A059-4EB4-9E58-566662ED5743}"/>
              </a:ext>
            </a:extLst>
          </p:cNvPr>
          <p:cNvSpPr/>
          <p:nvPr/>
        </p:nvSpPr>
        <p:spPr>
          <a:xfrm>
            <a:off x="2200275" y="4029075"/>
            <a:ext cx="7867650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F5F8E7-F568-414D-A4D4-4A120A224C34}"/>
              </a:ext>
            </a:extLst>
          </p:cNvPr>
          <p:cNvSpPr/>
          <p:nvPr/>
        </p:nvSpPr>
        <p:spPr>
          <a:xfrm>
            <a:off x="2200275" y="4838700"/>
            <a:ext cx="7867650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2D4DA9-4C0D-468F-BE76-36A247F9826B}"/>
              </a:ext>
            </a:extLst>
          </p:cNvPr>
          <p:cNvSpPr/>
          <p:nvPr/>
        </p:nvSpPr>
        <p:spPr>
          <a:xfrm>
            <a:off x="2200275" y="5884332"/>
            <a:ext cx="7915275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61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2CA1-D85B-4D33-AD21-FDAC9E95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all of the questions truthfully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29FCA-4F41-408D-B6D0-A9377CF26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1680632"/>
            <a:ext cx="6148387" cy="50304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104CB1-2A18-404A-8639-7DC06DF61F47}"/>
              </a:ext>
            </a:extLst>
          </p:cNvPr>
          <p:cNvSpPr/>
          <p:nvPr/>
        </p:nvSpPr>
        <p:spPr>
          <a:xfrm>
            <a:off x="2705100" y="2047875"/>
            <a:ext cx="6000750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0AF42-4DB0-4164-83C4-A91B2F9C089F}"/>
              </a:ext>
            </a:extLst>
          </p:cNvPr>
          <p:cNvSpPr/>
          <p:nvPr/>
        </p:nvSpPr>
        <p:spPr>
          <a:xfrm>
            <a:off x="2705100" y="2687371"/>
            <a:ext cx="6000750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668AB-A6C2-4A1A-B0BD-8B040A9301F4}"/>
              </a:ext>
            </a:extLst>
          </p:cNvPr>
          <p:cNvSpPr/>
          <p:nvPr/>
        </p:nvSpPr>
        <p:spPr>
          <a:xfrm>
            <a:off x="2707481" y="3736444"/>
            <a:ext cx="6000750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3E403C-A821-4551-A1DA-59D10A7D58D4}"/>
              </a:ext>
            </a:extLst>
          </p:cNvPr>
          <p:cNvSpPr/>
          <p:nvPr/>
        </p:nvSpPr>
        <p:spPr>
          <a:xfrm>
            <a:off x="2705100" y="4852983"/>
            <a:ext cx="6000750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5ACC49-AD79-46FF-82EB-4165B3DEA9F2}"/>
              </a:ext>
            </a:extLst>
          </p:cNvPr>
          <p:cNvSpPr/>
          <p:nvPr/>
        </p:nvSpPr>
        <p:spPr>
          <a:xfrm>
            <a:off x="2693193" y="6201831"/>
            <a:ext cx="6000750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9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16C1-EE53-447E-9758-293EF81F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2800" dirty="0"/>
              <a:t>Step 2 – Access the VALO system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5DD8C-958A-48D1-9BB9-2438CBD6B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8D8AC5-9210-4419-B34A-E86584DF5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Visit the </a:t>
            </a:r>
            <a:r>
              <a:rPr lang="en-US" sz="1600" dirty="0">
                <a:hlinkClick r:id="rId2"/>
              </a:rPr>
              <a:t>VDOE licensing services</a:t>
            </a:r>
            <a:r>
              <a:rPr lang="en-US" sz="1600" dirty="0"/>
              <a:t> webpage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the yellow box that reads Virginia Licensure Online (VALO)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56B74-87C9-4633-B980-846E4B94E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73" y="656773"/>
            <a:ext cx="6465812" cy="55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5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E6DC9B-4DA5-495C-B074-8BA5AD17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64" y="1990725"/>
            <a:ext cx="9630520" cy="4633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93BDB4-B4EA-41E6-A8E6-2C64F96C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box, sign your name, enter the date, and click FINISH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B6952-A411-4858-928A-24007231D340}"/>
              </a:ext>
            </a:extLst>
          </p:cNvPr>
          <p:cNvSpPr/>
          <p:nvPr/>
        </p:nvSpPr>
        <p:spPr>
          <a:xfrm>
            <a:off x="1381125" y="2943225"/>
            <a:ext cx="371475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9CE9E-3763-4460-9375-0853E8DFFFA7}"/>
              </a:ext>
            </a:extLst>
          </p:cNvPr>
          <p:cNvSpPr/>
          <p:nvPr/>
        </p:nvSpPr>
        <p:spPr>
          <a:xfrm>
            <a:off x="1280739" y="3724275"/>
            <a:ext cx="9630520" cy="706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251AE-9B92-49A0-8508-7A7C55B7793A}"/>
              </a:ext>
            </a:extLst>
          </p:cNvPr>
          <p:cNvSpPr/>
          <p:nvPr/>
        </p:nvSpPr>
        <p:spPr>
          <a:xfrm>
            <a:off x="1280739" y="4591050"/>
            <a:ext cx="9630521" cy="857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59737D-93F2-45E2-A115-D37E735745D8}"/>
              </a:ext>
            </a:extLst>
          </p:cNvPr>
          <p:cNvSpPr/>
          <p:nvPr/>
        </p:nvSpPr>
        <p:spPr>
          <a:xfrm>
            <a:off x="9563100" y="5863692"/>
            <a:ext cx="1476375" cy="602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41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BDB4-B4EA-41E6-A8E6-2C64F96C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Screen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F80FA-6354-41E2-902A-C12C9544FB1E}"/>
              </a:ext>
            </a:extLst>
          </p:cNvPr>
          <p:cNvSpPr txBox="1"/>
          <p:nvPr/>
        </p:nvSpPr>
        <p:spPr>
          <a:xfrm>
            <a:off x="952901" y="2829826"/>
            <a:ext cx="90020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will be shown a summary screen. Please read through the information carefully for accuracy. If you do not agree with what you entered/found a mistake, click the “back” button to correct any issues. If you agree, proceed to the next slide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249629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11F1-B11C-4C84-9527-BCBA5F54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pay the fee click on Pay</a:t>
            </a:r>
            <a:br>
              <a:rPr lang="en-US" dirty="0"/>
            </a:br>
            <a:r>
              <a:rPr lang="en-US" sz="1600" dirty="0"/>
              <a:t>Your application will not be submitted until the payment is complete</a:t>
            </a:r>
            <a:br>
              <a:rPr lang="en-US" sz="1600" dirty="0"/>
            </a:br>
            <a:r>
              <a:rPr lang="en-US" sz="1600" dirty="0"/>
              <a:t>The fee is $100 for in state residents and $150 for out of state residents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5477E-6DCD-45A0-A27B-5A33921F5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981" y="2338898"/>
            <a:ext cx="6396037" cy="37094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3C88E8-3D8D-48BB-B725-265587A2D848}"/>
              </a:ext>
            </a:extLst>
          </p:cNvPr>
          <p:cNvSpPr/>
          <p:nvPr/>
        </p:nvSpPr>
        <p:spPr>
          <a:xfrm>
            <a:off x="8277225" y="5257800"/>
            <a:ext cx="866775" cy="597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67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DF8C-1456-455F-93EE-FB1A28F2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Checkout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24A36-9695-473A-8256-E4A2C3CF8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556" y="2447926"/>
            <a:ext cx="6100887" cy="38459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8C608A-B3EE-4923-A0B3-4D721F4C47C2}"/>
              </a:ext>
            </a:extLst>
          </p:cNvPr>
          <p:cNvSpPr/>
          <p:nvPr/>
        </p:nvSpPr>
        <p:spPr>
          <a:xfrm>
            <a:off x="4400550" y="4648200"/>
            <a:ext cx="3371850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09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F1AD-424A-4290-AB1B-28632B53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your credit card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AC5B9-64BD-4B79-A20E-FC0BD347F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33550"/>
            <a:ext cx="74676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08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AC66-1255-4338-8672-E6FA1CB3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your billing address, email, and phone number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32390-51AC-41F6-8A32-0E5E97D1E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181" y="1958753"/>
            <a:ext cx="5481637" cy="47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77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811E-1716-41E4-A2E7-7CC7792F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Submit Payment – this will submit your 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9C8574-6974-4CC1-B22A-DFE361197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184" y="2923407"/>
            <a:ext cx="5177631" cy="257410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824A8-3892-4C57-BA45-40D68A4DB664}"/>
              </a:ext>
            </a:extLst>
          </p:cNvPr>
          <p:cNvSpPr/>
          <p:nvPr/>
        </p:nvSpPr>
        <p:spPr>
          <a:xfrm>
            <a:off x="3771900" y="3067050"/>
            <a:ext cx="4619625" cy="781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054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C381-46C0-4423-8703-723D6697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8" y="973668"/>
            <a:ext cx="10318283" cy="706964"/>
          </a:xfrm>
        </p:spPr>
        <p:txBody>
          <a:bodyPr/>
          <a:lstStyle/>
          <a:p>
            <a:r>
              <a:rPr lang="en-US" sz="3200" dirty="0"/>
              <a:t>Once you submit your application you will receive an email with your </a:t>
            </a:r>
            <a:r>
              <a:rPr lang="en-US" sz="3200" dirty="0" err="1"/>
              <a:t>myLicensePKID</a:t>
            </a:r>
            <a:r>
              <a:rPr lang="en-US" sz="3200" dirty="0"/>
              <a:t>: please note, it can take up to 6-10 days to receive this email.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EED94-9026-4B17-A28B-12718B79B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343" y="2053439"/>
            <a:ext cx="9896475" cy="4581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48D63D-1088-4696-8EE6-C68D156EE2C7}"/>
              </a:ext>
            </a:extLst>
          </p:cNvPr>
          <p:cNvSpPr txBox="1"/>
          <p:nvPr/>
        </p:nvSpPr>
        <p:spPr>
          <a:xfrm>
            <a:off x="2952850" y="4455340"/>
            <a:ext cx="813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THIS NUMER IS VERY IMPORTANT – SAVE THIS EMAIL FOR YOUR RECORDS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A18153-5CC5-3E4A-9474-F577BAC0D576}"/>
              </a:ext>
            </a:extLst>
          </p:cNvPr>
          <p:cNvSpPr/>
          <p:nvPr/>
        </p:nvSpPr>
        <p:spPr>
          <a:xfrm>
            <a:off x="4238171" y="4209143"/>
            <a:ext cx="899886" cy="2461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1210B2-E150-D881-4E82-6D8CDD4034D7}"/>
              </a:ext>
            </a:extLst>
          </p:cNvPr>
          <p:cNvSpPr/>
          <p:nvPr/>
        </p:nvSpPr>
        <p:spPr>
          <a:xfrm>
            <a:off x="10671586" y="5066852"/>
            <a:ext cx="742278" cy="2366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89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AE9F-C2D4-8849-4928-E20CCF85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7F783-08A1-D9CC-C889-589ED70E9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Once the Licensure Coordinator uploads your supporting documentation, the Virginia Department of Education will review your application. Please be patient as it can take a few months for VDOE to review your application and grant licensure. </a:t>
            </a:r>
          </a:p>
          <a:p>
            <a:endParaRPr lang="en-US" dirty="0"/>
          </a:p>
          <a:p>
            <a:r>
              <a:rPr lang="en-US" sz="1800" dirty="0"/>
              <a:t>Please monitor your account on </a:t>
            </a:r>
            <a:r>
              <a:rPr lang="en-US" sz="1800" dirty="0">
                <a:hlinkClick r:id="rId2"/>
              </a:rPr>
              <a:t>vdoe.mylicenseone.com</a:t>
            </a:r>
            <a:r>
              <a:rPr lang="en-US" sz="1800" dirty="0"/>
              <a:t> for any updates from VDOE.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A263-4C6A-42A3-A4B2-8956839AB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Create an account and sign 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F404F-E44A-4C22-AA79-91712709B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479B34-170D-428E-B324-DF39C1A75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sign up now 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9E8EE-9D46-473A-BD78-602CC21B9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146" y="697642"/>
            <a:ext cx="5190066" cy="5462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98351A-9E23-4145-970E-018944E3D9FB}"/>
              </a:ext>
            </a:extLst>
          </p:cNvPr>
          <p:cNvSpPr/>
          <p:nvPr/>
        </p:nvSpPr>
        <p:spPr>
          <a:xfrm>
            <a:off x="8029575" y="4972050"/>
            <a:ext cx="904875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7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CAA22F-83FF-4D01-B298-A0367E86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Create an account and sign in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ADCB36-1309-4A87-85A1-E9BC8192E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your email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send verification 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19C00E-7EAD-4A24-9532-2365B765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9562"/>
            <a:ext cx="397159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3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F1DE8-B618-4224-A90D-12C51147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Create an account and sign in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6BB9F-8D45-4B34-8E52-42A84A628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Check your email for the verification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Copy and paste the verification code in the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verify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E2B1E-8FA5-49BB-95D6-5BCFE4E78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62037"/>
            <a:ext cx="48387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9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DB54-A045-4443-99F3-ADE75035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Create an account and sign in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C3726-7D5C-45F9-BBB4-FCA479EDE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Set your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your first and last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create to make your account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4DC65-1305-4EB2-8FC6-3E130D0A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3649"/>
            <a:ext cx="3838406" cy="621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9B84-D0CD-482F-A180-A69908A7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Sign into your account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504AA-DACE-4B27-9586-C40076E39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your email and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sign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8C243-CCB0-48A3-9FE5-A56788E5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57237"/>
            <a:ext cx="50768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5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309FDE787CA40BC168A131B94517D" ma:contentTypeVersion="10" ma:contentTypeDescription="Create a new document." ma:contentTypeScope="" ma:versionID="8737656798055ef271bd2980035e65b8">
  <xsd:schema xmlns:xsd="http://www.w3.org/2001/XMLSchema" xmlns:xs="http://www.w3.org/2001/XMLSchema" xmlns:p="http://schemas.microsoft.com/office/2006/metadata/properties" xmlns:ns2="5155aea5-7b2d-401b-a0ee-936b2020cf80" targetNamespace="http://schemas.microsoft.com/office/2006/metadata/properties" ma:root="true" ma:fieldsID="589bd75a6f43149470af17f846544f4e" ns2:_="">
    <xsd:import namespace="5155aea5-7b2d-401b-a0ee-936b2020c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aea5-7b2d-401b-a0ee-936b2020c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55aea5-7b2d-401b-a0ee-936b2020cf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315DDD-54CE-465A-8FE4-3819C77C7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aea5-7b2d-401b-a0ee-936b2020cf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2F3F9F-AB1F-474C-8A37-2AF3258E92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AC8584-4DEC-4DD8-A26B-5074A8D96C6E}">
  <ds:schemaRefs>
    <ds:schemaRef ds:uri="http://www.w3.org/XML/1998/namespace"/>
    <ds:schemaRef ds:uri="5155aea5-7b2d-401b-a0ee-936b2020cf80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{15B20FF4-B605-49DB-BE04-C62C6A3C5A78}tf02900722</Template>
  <TotalTime>5237</TotalTime>
  <Words>1050</Words>
  <Application>Microsoft Macintosh PowerPoint</Application>
  <PresentationFormat>Widescreen</PresentationFormat>
  <Paragraphs>101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Gothic</vt:lpstr>
      <vt:lpstr>Times New Roman</vt:lpstr>
      <vt:lpstr>Wingdings 3</vt:lpstr>
      <vt:lpstr>Ion Boardroom</vt:lpstr>
      <vt:lpstr>Initial License Application Online Process using VALO</vt:lpstr>
      <vt:lpstr> Step One: Obtaining your College Verification Form</vt:lpstr>
      <vt:lpstr>College Verification Form</vt:lpstr>
      <vt:lpstr> Step 2 – Access the VALO system </vt:lpstr>
      <vt:lpstr>Create an account and sign in </vt:lpstr>
      <vt:lpstr>Create an account and sign in </vt:lpstr>
      <vt:lpstr>Create an account and sign in </vt:lpstr>
      <vt:lpstr>Create an account and sign in </vt:lpstr>
      <vt:lpstr>Sign into your account </vt:lpstr>
      <vt:lpstr>Sign into your account</vt:lpstr>
      <vt:lpstr>Verify email</vt:lpstr>
      <vt:lpstr>Start your application  In the top right corner you will see a box labeled Applying for a license Click the apply for a license box </vt:lpstr>
      <vt:lpstr>Click the drop down that says Initial License Application and click next</vt:lpstr>
      <vt:lpstr>Click the drop down and select an answer.</vt:lpstr>
      <vt:lpstr>Select Teaching/Admin/Pupil Personnel from the drop down and click next </vt:lpstr>
      <vt:lpstr>Click on Start Application</vt:lpstr>
      <vt:lpstr>Do not click the check box Click on instructions </vt:lpstr>
      <vt:lpstr>Read the instructions </vt:lpstr>
      <vt:lpstr>You will need to submit a College Verification Form Please request your CVF from the GMU Licensure Coordinator</vt:lpstr>
      <vt:lpstr>Upload all score reports required (i.e. Praxis II, Praxis Teaching Reading)</vt:lpstr>
      <vt:lpstr>Submit ALL official transcripts to VDOE. </vt:lpstr>
      <vt:lpstr>Official Transcripts</vt:lpstr>
      <vt:lpstr>Send an electronic official transcript</vt:lpstr>
      <vt:lpstr>Skip Uploading Certification of Child Abuse and Neglect Recognition and Intervention Training </vt:lpstr>
      <vt:lpstr>Skip uploading Emergency First Aid, CPR, and AED Training or Certification</vt:lpstr>
      <vt:lpstr>Skip uploading Dyslexia Awareness Training</vt:lpstr>
      <vt:lpstr>Skip uploading Behavior Intervention and Support Training</vt:lpstr>
      <vt:lpstr>Skip uploading Cultural Competency Training </vt:lpstr>
      <vt:lpstr>Do not click the check boxes and click Demographics </vt:lpstr>
      <vt:lpstr>Fill in your demographic information</vt:lpstr>
      <vt:lpstr>Fill in your demographic information</vt:lpstr>
      <vt:lpstr>Fill in your address, phone number and email</vt:lpstr>
      <vt:lpstr>Answer the additional information questions and click education</vt:lpstr>
      <vt:lpstr>Click the ADD button and enter all colleges/universities you attended</vt:lpstr>
      <vt:lpstr>Click on Employment </vt:lpstr>
      <vt:lpstr>Select the box that applies to you If none of the boxes apply to you, leave the boxes blank. Click the Out-Of-State License box to proceed to the next page. By clicking on the box, you are not saying you are out-of-state, you are proceeding to the next set of questions.</vt:lpstr>
      <vt:lpstr>Indicate if you have an out of state license and click Questions</vt:lpstr>
      <vt:lpstr>Answer all of the questions truthfully </vt:lpstr>
      <vt:lpstr>Answer all of the questions truthfully</vt:lpstr>
      <vt:lpstr>Check the box, sign your name, enter the date, and click FINISH</vt:lpstr>
      <vt:lpstr>Summary Screen</vt:lpstr>
      <vt:lpstr>To pay the fee click on Pay Your application will not be submitted until the payment is complete The fee is $100 for in state residents and $150 for out of state residents </vt:lpstr>
      <vt:lpstr>Click on Checkout</vt:lpstr>
      <vt:lpstr>Enter your credit card information</vt:lpstr>
      <vt:lpstr>Enter your billing address, email, and phone number </vt:lpstr>
      <vt:lpstr>Click on Submit Payment – this will submit your application</vt:lpstr>
      <vt:lpstr>Once you submit your application you will receive an email with your myLicensePKID: please note, it can take up to 6-10 days to receive this email.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License Application Online Process using VALO</dc:title>
  <dc:creator>Jennifer Urban</dc:creator>
  <cp:lastModifiedBy>Katie Knowles</cp:lastModifiedBy>
  <cp:revision>21</cp:revision>
  <dcterms:created xsi:type="dcterms:W3CDTF">2024-01-24T15:21:21Z</dcterms:created>
  <dcterms:modified xsi:type="dcterms:W3CDTF">2025-03-05T16:01:49Z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0x010100874309FDE787CA40BC168A131B94517D</vt:lpwstr>
  </property>
  <property fmtid="{D5CDD505-2E9C-101B-9397-08002B2CF9AE}" pid="3" name="MediaServiceImageTags">
    <vt:lpwstr/>
  </property>
</Properties>
</file>