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5" r:id="rId1"/>
    <p:sldMasterId id="2147484060" r:id="rId2"/>
  </p:sldMasterIdLst>
  <p:notesMasterIdLst>
    <p:notesMasterId r:id="rId20"/>
  </p:notesMasterIdLst>
  <p:sldIdLst>
    <p:sldId id="256" r:id="rId3"/>
    <p:sldId id="267" r:id="rId4"/>
    <p:sldId id="284" r:id="rId5"/>
    <p:sldId id="275" r:id="rId6"/>
    <p:sldId id="276" r:id="rId7"/>
    <p:sldId id="277" r:id="rId8"/>
    <p:sldId id="278" r:id="rId9"/>
    <p:sldId id="282" r:id="rId10"/>
    <p:sldId id="279" r:id="rId11"/>
    <p:sldId id="280" r:id="rId12"/>
    <p:sldId id="285" r:id="rId13"/>
    <p:sldId id="286" r:id="rId14"/>
    <p:sldId id="291" r:id="rId15"/>
    <p:sldId id="292" r:id="rId16"/>
    <p:sldId id="263" r:id="rId17"/>
    <p:sldId id="281" r:id="rId18"/>
    <p:sldId id="28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C8730"/>
    <a:srgbClr val="6C2E9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53" y="6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48AF1-6B4D-4C13-939D-A5CA9ED6B0C8}" type="datetimeFigureOut">
              <a:rPr lang="en-US" smtClean="0"/>
              <a:t>9/23/2024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AD814-C601-4AD7-9695-C7AE6509079B}" type="slidenum">
              <a:rPr lang="en-US" smtClean="0"/>
              <a:t>‹#›</a:t>
            </a:fld>
            <a:endParaRPr lang="en-US"/>
          </a:p>
        </p:txBody>
      </p:sp>
    </p:spTree>
    <p:extLst>
      <p:ext uri="{BB962C8B-B14F-4D97-AF65-F5344CB8AC3E}">
        <p14:creationId xmlns:p14="http://schemas.microsoft.com/office/powerpoint/2010/main" val="2914721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166485" y="211014"/>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latin typeface="+mj-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latin typeface="+mj-lt"/>
                <a:cs typeface="Arial" panose="020B0604020202020204"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A76E8197-1713-4FC5-90F6-641DD87DCB19}" type="datetime1">
              <a:rPr lang="en-US" smtClean="0"/>
              <a:t>9/23/2024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5A07329-396D-463C-B996-2E4DA17F4CAD}"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586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740227-2781-42FA-9248-DCEDDA34C1E7}" type="datetime1">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07329-396D-463C-B996-2E4DA17F4CAD}" type="slidenum">
              <a:rPr lang="en-US" smtClean="0"/>
              <a:t>‹#›</a:t>
            </a:fld>
            <a:endParaRPr lang="en-US"/>
          </a:p>
        </p:txBody>
      </p:sp>
    </p:spTree>
    <p:extLst>
      <p:ext uri="{BB962C8B-B14F-4D97-AF65-F5344CB8AC3E}">
        <p14:creationId xmlns:p14="http://schemas.microsoft.com/office/powerpoint/2010/main" val="2957125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6B7830-3CD5-4886-B48C-3FE501121903}" type="datetime1">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07329-396D-463C-B996-2E4DA17F4CAD}" type="slidenum">
              <a:rPr lang="en-US" smtClean="0"/>
              <a:t>‹#›</a:t>
            </a:fld>
            <a:endParaRPr lang="en-US"/>
          </a:p>
        </p:txBody>
      </p:sp>
    </p:spTree>
    <p:extLst>
      <p:ext uri="{BB962C8B-B14F-4D97-AF65-F5344CB8AC3E}">
        <p14:creationId xmlns:p14="http://schemas.microsoft.com/office/powerpoint/2010/main" val="996615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02C1C-C1D9-455A-8D5B-6FEF36D591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62094F-25FA-40CA-B97F-E5EA5BB524F8}"/>
              </a:ext>
            </a:extLst>
          </p:cNvPr>
          <p:cNvSpPr>
            <a:spLocks noGrp="1"/>
          </p:cNvSpPr>
          <p:nvPr>
            <p:ph type="dt" sz="half" idx="10"/>
          </p:nvPr>
        </p:nvSpPr>
        <p:spPr/>
        <p:txBody>
          <a:bodyPr/>
          <a:lstStyle/>
          <a:p>
            <a:fld id="{BD3D31CF-B1DD-489C-97EB-A56ABC5A372B}" type="datetime1">
              <a:rPr lang="en-US" smtClean="0"/>
              <a:t>9/23/2024</a:t>
            </a:fld>
            <a:endParaRPr lang="en-US"/>
          </a:p>
        </p:txBody>
      </p:sp>
      <p:sp>
        <p:nvSpPr>
          <p:cNvPr id="4" name="Footer Placeholder 3">
            <a:extLst>
              <a:ext uri="{FF2B5EF4-FFF2-40B4-BE49-F238E27FC236}">
                <a16:creationId xmlns:a16="http://schemas.microsoft.com/office/drawing/2014/main" id="{E300D2EF-30D1-48EC-9F78-DD1EE9B2E1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E964E8-FEB7-4087-911C-AE17E5B48922}"/>
              </a:ext>
            </a:extLst>
          </p:cNvPr>
          <p:cNvSpPr>
            <a:spLocks noGrp="1"/>
          </p:cNvSpPr>
          <p:nvPr>
            <p:ph type="sldNum" sz="quarter" idx="12"/>
          </p:nvPr>
        </p:nvSpPr>
        <p:spPr/>
        <p:txBody>
          <a:bodyPr/>
          <a:lstStyle/>
          <a:p>
            <a:fld id="{25A07329-396D-463C-B996-2E4DA17F4CAD}" type="slidenum">
              <a:rPr lang="en-US" smtClean="0"/>
              <a:t>‹#›</a:t>
            </a:fld>
            <a:endParaRPr lang="en-US"/>
          </a:p>
        </p:txBody>
      </p:sp>
    </p:spTree>
    <p:extLst>
      <p:ext uri="{BB962C8B-B14F-4D97-AF65-F5344CB8AC3E}">
        <p14:creationId xmlns:p14="http://schemas.microsoft.com/office/powerpoint/2010/main" val="912385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12AB3-8573-4A32-B5EE-3650974184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48756D-90B1-4470-8218-4551D1E407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9EDC9E-AED6-40E3-ABE3-9ABD1ABBF47F}"/>
              </a:ext>
            </a:extLst>
          </p:cNvPr>
          <p:cNvSpPr>
            <a:spLocks noGrp="1"/>
          </p:cNvSpPr>
          <p:nvPr>
            <p:ph type="dt" sz="half" idx="10"/>
          </p:nvPr>
        </p:nvSpPr>
        <p:spPr/>
        <p:txBody>
          <a:bodyPr/>
          <a:lstStyle/>
          <a:p>
            <a:fld id="{713AD760-E21E-4006-A724-7694DC3D83BE}" type="datetimeFigureOut">
              <a:rPr lang="en-US" smtClean="0"/>
              <a:t>9/23/2024</a:t>
            </a:fld>
            <a:endParaRPr lang="en-US"/>
          </a:p>
        </p:txBody>
      </p:sp>
      <p:sp>
        <p:nvSpPr>
          <p:cNvPr id="5" name="Footer Placeholder 4">
            <a:extLst>
              <a:ext uri="{FF2B5EF4-FFF2-40B4-BE49-F238E27FC236}">
                <a16:creationId xmlns:a16="http://schemas.microsoft.com/office/drawing/2014/main" id="{155DD40F-C063-4761-8911-1B8E40A03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C1396A-76B1-4696-A7D2-E7D0A4370AAE}"/>
              </a:ext>
            </a:extLst>
          </p:cNvPr>
          <p:cNvSpPr>
            <a:spLocks noGrp="1"/>
          </p:cNvSpPr>
          <p:nvPr>
            <p:ph type="sldNum" sz="quarter" idx="12"/>
          </p:nvPr>
        </p:nvSpPr>
        <p:spPr/>
        <p:txBody>
          <a:bodyPr/>
          <a:lstStyle/>
          <a:p>
            <a:fld id="{F9390B56-39D1-4596-B876-14960A548B69}" type="slidenum">
              <a:rPr lang="en-US" smtClean="0"/>
              <a:t>‹#›</a:t>
            </a:fld>
            <a:endParaRPr lang="en-US"/>
          </a:p>
        </p:txBody>
      </p:sp>
    </p:spTree>
    <p:extLst>
      <p:ext uri="{BB962C8B-B14F-4D97-AF65-F5344CB8AC3E}">
        <p14:creationId xmlns:p14="http://schemas.microsoft.com/office/powerpoint/2010/main" val="343954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806EB-28C5-4F8B-8BAB-864A9C3BA6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035537-FF46-49FA-A7BA-C58277820B8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5AA780-038E-40B4-9678-2630A0D02771}"/>
              </a:ext>
            </a:extLst>
          </p:cNvPr>
          <p:cNvSpPr>
            <a:spLocks noGrp="1"/>
          </p:cNvSpPr>
          <p:nvPr>
            <p:ph type="dt" sz="half" idx="10"/>
          </p:nvPr>
        </p:nvSpPr>
        <p:spPr/>
        <p:txBody>
          <a:bodyPr/>
          <a:lstStyle/>
          <a:p>
            <a:fld id="{713AD760-E21E-4006-A724-7694DC3D83BE}" type="datetimeFigureOut">
              <a:rPr lang="en-US" smtClean="0"/>
              <a:t>9/23/2024</a:t>
            </a:fld>
            <a:endParaRPr lang="en-US"/>
          </a:p>
        </p:txBody>
      </p:sp>
      <p:sp>
        <p:nvSpPr>
          <p:cNvPr id="5" name="Footer Placeholder 4">
            <a:extLst>
              <a:ext uri="{FF2B5EF4-FFF2-40B4-BE49-F238E27FC236}">
                <a16:creationId xmlns:a16="http://schemas.microsoft.com/office/drawing/2014/main" id="{07325C9F-D052-4F35-871B-7EC8F67EA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9FACC-F596-4A57-9C39-A1D2409813C9}"/>
              </a:ext>
            </a:extLst>
          </p:cNvPr>
          <p:cNvSpPr>
            <a:spLocks noGrp="1"/>
          </p:cNvSpPr>
          <p:nvPr>
            <p:ph type="sldNum" sz="quarter" idx="12"/>
          </p:nvPr>
        </p:nvSpPr>
        <p:spPr/>
        <p:txBody>
          <a:bodyPr/>
          <a:lstStyle/>
          <a:p>
            <a:fld id="{F9390B56-39D1-4596-B876-14960A548B69}" type="slidenum">
              <a:rPr lang="en-US" smtClean="0"/>
              <a:t>‹#›</a:t>
            </a:fld>
            <a:endParaRPr lang="en-US"/>
          </a:p>
        </p:txBody>
      </p:sp>
    </p:spTree>
    <p:extLst>
      <p:ext uri="{BB962C8B-B14F-4D97-AF65-F5344CB8AC3E}">
        <p14:creationId xmlns:p14="http://schemas.microsoft.com/office/powerpoint/2010/main" val="3509231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FD6E0-77C5-4F35-87FE-5F8D1C7CCE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78B1BD-F4F8-42A4-BB97-C48462F116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EFC60A-4DDC-428A-BF6C-25A215E97978}"/>
              </a:ext>
            </a:extLst>
          </p:cNvPr>
          <p:cNvSpPr>
            <a:spLocks noGrp="1"/>
          </p:cNvSpPr>
          <p:nvPr>
            <p:ph type="dt" sz="half" idx="10"/>
          </p:nvPr>
        </p:nvSpPr>
        <p:spPr/>
        <p:txBody>
          <a:bodyPr/>
          <a:lstStyle/>
          <a:p>
            <a:fld id="{713AD760-E21E-4006-A724-7694DC3D83BE}" type="datetimeFigureOut">
              <a:rPr lang="en-US" smtClean="0"/>
              <a:t>9/23/2024</a:t>
            </a:fld>
            <a:endParaRPr lang="en-US"/>
          </a:p>
        </p:txBody>
      </p:sp>
      <p:sp>
        <p:nvSpPr>
          <p:cNvPr id="5" name="Footer Placeholder 4">
            <a:extLst>
              <a:ext uri="{FF2B5EF4-FFF2-40B4-BE49-F238E27FC236}">
                <a16:creationId xmlns:a16="http://schemas.microsoft.com/office/drawing/2014/main" id="{CDBE35CB-17F8-47C6-8299-3457CC71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22248-AA1B-4A8A-A5F7-5AB0E58A4495}"/>
              </a:ext>
            </a:extLst>
          </p:cNvPr>
          <p:cNvSpPr>
            <a:spLocks noGrp="1"/>
          </p:cNvSpPr>
          <p:nvPr>
            <p:ph type="sldNum" sz="quarter" idx="12"/>
          </p:nvPr>
        </p:nvSpPr>
        <p:spPr/>
        <p:txBody>
          <a:bodyPr/>
          <a:lstStyle/>
          <a:p>
            <a:fld id="{F9390B56-39D1-4596-B876-14960A548B69}" type="slidenum">
              <a:rPr lang="en-US" smtClean="0"/>
              <a:t>‹#›</a:t>
            </a:fld>
            <a:endParaRPr lang="en-US"/>
          </a:p>
        </p:txBody>
      </p:sp>
    </p:spTree>
    <p:extLst>
      <p:ext uri="{BB962C8B-B14F-4D97-AF65-F5344CB8AC3E}">
        <p14:creationId xmlns:p14="http://schemas.microsoft.com/office/powerpoint/2010/main" val="3019569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F8BA3-76CA-4991-9511-17B81A60F4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D42565-1A8E-4372-AD2A-C56C1B10017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8E7C5F-A2B8-4879-917F-525BA8AB314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5FD550-5271-4932-92CF-ED03FA30E631}"/>
              </a:ext>
            </a:extLst>
          </p:cNvPr>
          <p:cNvSpPr>
            <a:spLocks noGrp="1"/>
          </p:cNvSpPr>
          <p:nvPr>
            <p:ph type="dt" sz="half" idx="10"/>
          </p:nvPr>
        </p:nvSpPr>
        <p:spPr/>
        <p:txBody>
          <a:bodyPr/>
          <a:lstStyle/>
          <a:p>
            <a:fld id="{713AD760-E21E-4006-A724-7694DC3D83BE}" type="datetimeFigureOut">
              <a:rPr lang="en-US" smtClean="0"/>
              <a:t>9/23/2024</a:t>
            </a:fld>
            <a:endParaRPr lang="en-US"/>
          </a:p>
        </p:txBody>
      </p:sp>
      <p:sp>
        <p:nvSpPr>
          <p:cNvPr id="6" name="Footer Placeholder 5">
            <a:extLst>
              <a:ext uri="{FF2B5EF4-FFF2-40B4-BE49-F238E27FC236}">
                <a16:creationId xmlns:a16="http://schemas.microsoft.com/office/drawing/2014/main" id="{7E348BF7-D81D-4245-90B0-8E62406FD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FD49FC-8E85-488D-9738-5AD96600147C}"/>
              </a:ext>
            </a:extLst>
          </p:cNvPr>
          <p:cNvSpPr>
            <a:spLocks noGrp="1"/>
          </p:cNvSpPr>
          <p:nvPr>
            <p:ph type="sldNum" sz="quarter" idx="12"/>
          </p:nvPr>
        </p:nvSpPr>
        <p:spPr/>
        <p:txBody>
          <a:bodyPr/>
          <a:lstStyle/>
          <a:p>
            <a:fld id="{F9390B56-39D1-4596-B876-14960A548B69}" type="slidenum">
              <a:rPr lang="en-US" smtClean="0"/>
              <a:t>‹#›</a:t>
            </a:fld>
            <a:endParaRPr lang="en-US"/>
          </a:p>
        </p:txBody>
      </p:sp>
    </p:spTree>
    <p:extLst>
      <p:ext uri="{BB962C8B-B14F-4D97-AF65-F5344CB8AC3E}">
        <p14:creationId xmlns:p14="http://schemas.microsoft.com/office/powerpoint/2010/main" val="1402828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B1C6-2B69-46C0-9335-ADBF0E189E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5913D7-BD8F-4ACD-9456-67D19BCCF3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869093C-94A7-434D-8A0D-01711E72CC8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ABC01E-6885-4CE6-8029-89B9EA34FA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1671F6-C9C7-4BD1-BB73-A40A8FCD7C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DF620F-44FD-4DEE-B511-E2099B9F109C}"/>
              </a:ext>
            </a:extLst>
          </p:cNvPr>
          <p:cNvSpPr>
            <a:spLocks noGrp="1"/>
          </p:cNvSpPr>
          <p:nvPr>
            <p:ph type="dt" sz="half" idx="10"/>
          </p:nvPr>
        </p:nvSpPr>
        <p:spPr/>
        <p:txBody>
          <a:bodyPr/>
          <a:lstStyle/>
          <a:p>
            <a:fld id="{713AD760-E21E-4006-A724-7694DC3D83BE}" type="datetimeFigureOut">
              <a:rPr lang="en-US" smtClean="0"/>
              <a:t>9/23/2024</a:t>
            </a:fld>
            <a:endParaRPr lang="en-US"/>
          </a:p>
        </p:txBody>
      </p:sp>
      <p:sp>
        <p:nvSpPr>
          <p:cNvPr id="8" name="Footer Placeholder 7">
            <a:extLst>
              <a:ext uri="{FF2B5EF4-FFF2-40B4-BE49-F238E27FC236}">
                <a16:creationId xmlns:a16="http://schemas.microsoft.com/office/drawing/2014/main" id="{65C15BCA-BD6D-483F-BBE0-5B6215CE0D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870CB4-2065-40C3-A541-555453B608C4}"/>
              </a:ext>
            </a:extLst>
          </p:cNvPr>
          <p:cNvSpPr>
            <a:spLocks noGrp="1"/>
          </p:cNvSpPr>
          <p:nvPr>
            <p:ph type="sldNum" sz="quarter" idx="12"/>
          </p:nvPr>
        </p:nvSpPr>
        <p:spPr/>
        <p:txBody>
          <a:bodyPr/>
          <a:lstStyle/>
          <a:p>
            <a:fld id="{F9390B56-39D1-4596-B876-14960A548B69}" type="slidenum">
              <a:rPr lang="en-US" smtClean="0"/>
              <a:t>‹#›</a:t>
            </a:fld>
            <a:endParaRPr lang="en-US"/>
          </a:p>
        </p:txBody>
      </p:sp>
    </p:spTree>
    <p:extLst>
      <p:ext uri="{BB962C8B-B14F-4D97-AF65-F5344CB8AC3E}">
        <p14:creationId xmlns:p14="http://schemas.microsoft.com/office/powerpoint/2010/main" val="3310549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E7706-30BF-4A2D-A4BB-1E560A3328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852907-613B-4852-AB05-DA0A8EBA3A27}"/>
              </a:ext>
            </a:extLst>
          </p:cNvPr>
          <p:cNvSpPr>
            <a:spLocks noGrp="1"/>
          </p:cNvSpPr>
          <p:nvPr>
            <p:ph type="dt" sz="half" idx="10"/>
          </p:nvPr>
        </p:nvSpPr>
        <p:spPr/>
        <p:txBody>
          <a:bodyPr/>
          <a:lstStyle/>
          <a:p>
            <a:fld id="{713AD760-E21E-4006-A724-7694DC3D83BE}" type="datetimeFigureOut">
              <a:rPr lang="en-US" smtClean="0"/>
              <a:t>9/23/2024</a:t>
            </a:fld>
            <a:endParaRPr lang="en-US"/>
          </a:p>
        </p:txBody>
      </p:sp>
      <p:sp>
        <p:nvSpPr>
          <p:cNvPr id="4" name="Footer Placeholder 3">
            <a:extLst>
              <a:ext uri="{FF2B5EF4-FFF2-40B4-BE49-F238E27FC236}">
                <a16:creationId xmlns:a16="http://schemas.microsoft.com/office/drawing/2014/main" id="{3AF912F5-A8DA-4276-956E-519AFB89D2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D4D52A-B022-45B3-B9DE-82C9A2498E06}"/>
              </a:ext>
            </a:extLst>
          </p:cNvPr>
          <p:cNvSpPr>
            <a:spLocks noGrp="1"/>
          </p:cNvSpPr>
          <p:nvPr>
            <p:ph type="sldNum" sz="quarter" idx="12"/>
          </p:nvPr>
        </p:nvSpPr>
        <p:spPr/>
        <p:txBody>
          <a:bodyPr/>
          <a:lstStyle/>
          <a:p>
            <a:fld id="{F9390B56-39D1-4596-B876-14960A548B69}" type="slidenum">
              <a:rPr lang="en-US" smtClean="0"/>
              <a:t>‹#›</a:t>
            </a:fld>
            <a:endParaRPr lang="en-US"/>
          </a:p>
        </p:txBody>
      </p:sp>
    </p:spTree>
    <p:extLst>
      <p:ext uri="{BB962C8B-B14F-4D97-AF65-F5344CB8AC3E}">
        <p14:creationId xmlns:p14="http://schemas.microsoft.com/office/powerpoint/2010/main" val="216978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7DD649-550D-4A90-B750-90C41C0522E9}"/>
              </a:ext>
            </a:extLst>
          </p:cNvPr>
          <p:cNvSpPr>
            <a:spLocks noGrp="1"/>
          </p:cNvSpPr>
          <p:nvPr>
            <p:ph type="dt" sz="half" idx="10"/>
          </p:nvPr>
        </p:nvSpPr>
        <p:spPr/>
        <p:txBody>
          <a:bodyPr/>
          <a:lstStyle/>
          <a:p>
            <a:fld id="{713AD760-E21E-4006-A724-7694DC3D83BE}" type="datetimeFigureOut">
              <a:rPr lang="en-US" smtClean="0"/>
              <a:t>9/23/2024</a:t>
            </a:fld>
            <a:endParaRPr lang="en-US"/>
          </a:p>
        </p:txBody>
      </p:sp>
      <p:sp>
        <p:nvSpPr>
          <p:cNvPr id="3" name="Footer Placeholder 2">
            <a:extLst>
              <a:ext uri="{FF2B5EF4-FFF2-40B4-BE49-F238E27FC236}">
                <a16:creationId xmlns:a16="http://schemas.microsoft.com/office/drawing/2014/main" id="{19E34D46-0F38-49AD-A0EE-ECC951E708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3F3C35-D2C9-4734-B69E-3F23FB8802E6}"/>
              </a:ext>
            </a:extLst>
          </p:cNvPr>
          <p:cNvSpPr>
            <a:spLocks noGrp="1"/>
          </p:cNvSpPr>
          <p:nvPr>
            <p:ph type="sldNum" sz="quarter" idx="12"/>
          </p:nvPr>
        </p:nvSpPr>
        <p:spPr/>
        <p:txBody>
          <a:bodyPr/>
          <a:lstStyle/>
          <a:p>
            <a:fld id="{F9390B56-39D1-4596-B876-14960A548B69}" type="slidenum">
              <a:rPr lang="en-US" smtClean="0"/>
              <a:t>‹#›</a:t>
            </a:fld>
            <a:endParaRPr lang="en-US"/>
          </a:p>
        </p:txBody>
      </p:sp>
    </p:spTree>
    <p:extLst>
      <p:ext uri="{BB962C8B-B14F-4D97-AF65-F5344CB8AC3E}">
        <p14:creationId xmlns:p14="http://schemas.microsoft.com/office/powerpoint/2010/main" val="1519277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71A23B-E5D4-4099-BB14-1205A697E297}" type="datetime1">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07329-396D-463C-B996-2E4DA17F4CAD}" type="slidenum">
              <a:rPr lang="en-US" smtClean="0"/>
              <a:t>‹#›</a:t>
            </a:fld>
            <a:endParaRPr lang="en-US"/>
          </a:p>
        </p:txBody>
      </p:sp>
    </p:spTree>
    <p:extLst>
      <p:ext uri="{BB962C8B-B14F-4D97-AF65-F5344CB8AC3E}">
        <p14:creationId xmlns:p14="http://schemas.microsoft.com/office/powerpoint/2010/main" val="1385912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419B7-2003-47C7-87C5-929249496B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762F6F-6360-4E71-A8BD-26705A0E77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38BEA-BCC2-437A-AD58-C4DB3CD53C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1ED067-6E97-40AA-9DEF-6127C6BAEC75}"/>
              </a:ext>
            </a:extLst>
          </p:cNvPr>
          <p:cNvSpPr>
            <a:spLocks noGrp="1"/>
          </p:cNvSpPr>
          <p:nvPr>
            <p:ph type="dt" sz="half" idx="10"/>
          </p:nvPr>
        </p:nvSpPr>
        <p:spPr/>
        <p:txBody>
          <a:bodyPr/>
          <a:lstStyle/>
          <a:p>
            <a:fld id="{713AD760-E21E-4006-A724-7694DC3D83BE}" type="datetimeFigureOut">
              <a:rPr lang="en-US" smtClean="0"/>
              <a:t>9/23/2024</a:t>
            </a:fld>
            <a:endParaRPr lang="en-US"/>
          </a:p>
        </p:txBody>
      </p:sp>
      <p:sp>
        <p:nvSpPr>
          <p:cNvPr id="6" name="Footer Placeholder 5">
            <a:extLst>
              <a:ext uri="{FF2B5EF4-FFF2-40B4-BE49-F238E27FC236}">
                <a16:creationId xmlns:a16="http://schemas.microsoft.com/office/drawing/2014/main" id="{36CE1A51-185B-4B6B-A0E2-C46EAF7767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2D450E-F6A2-496F-8725-1AE6321E61B3}"/>
              </a:ext>
            </a:extLst>
          </p:cNvPr>
          <p:cNvSpPr>
            <a:spLocks noGrp="1"/>
          </p:cNvSpPr>
          <p:nvPr>
            <p:ph type="sldNum" sz="quarter" idx="12"/>
          </p:nvPr>
        </p:nvSpPr>
        <p:spPr/>
        <p:txBody>
          <a:bodyPr/>
          <a:lstStyle/>
          <a:p>
            <a:fld id="{F9390B56-39D1-4596-B876-14960A548B69}" type="slidenum">
              <a:rPr lang="en-US" smtClean="0"/>
              <a:t>‹#›</a:t>
            </a:fld>
            <a:endParaRPr lang="en-US"/>
          </a:p>
        </p:txBody>
      </p:sp>
    </p:spTree>
    <p:extLst>
      <p:ext uri="{BB962C8B-B14F-4D97-AF65-F5344CB8AC3E}">
        <p14:creationId xmlns:p14="http://schemas.microsoft.com/office/powerpoint/2010/main" val="3869024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F13B7-19E9-4583-B817-B85A14787F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0F9FC0-1863-4ABB-B28F-9AB204E31D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F57987-C075-4272-A2CE-8752CFD16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BBCA86-432D-4E79-B870-06DC49A3A7B2}"/>
              </a:ext>
            </a:extLst>
          </p:cNvPr>
          <p:cNvSpPr>
            <a:spLocks noGrp="1"/>
          </p:cNvSpPr>
          <p:nvPr>
            <p:ph type="dt" sz="half" idx="10"/>
          </p:nvPr>
        </p:nvSpPr>
        <p:spPr/>
        <p:txBody>
          <a:bodyPr/>
          <a:lstStyle/>
          <a:p>
            <a:fld id="{713AD760-E21E-4006-A724-7694DC3D83BE}" type="datetimeFigureOut">
              <a:rPr lang="en-US" smtClean="0"/>
              <a:t>9/23/2024</a:t>
            </a:fld>
            <a:endParaRPr lang="en-US"/>
          </a:p>
        </p:txBody>
      </p:sp>
      <p:sp>
        <p:nvSpPr>
          <p:cNvPr id="6" name="Footer Placeholder 5">
            <a:extLst>
              <a:ext uri="{FF2B5EF4-FFF2-40B4-BE49-F238E27FC236}">
                <a16:creationId xmlns:a16="http://schemas.microsoft.com/office/drawing/2014/main" id="{A7E02E29-4597-46C9-A243-115D9F97C2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52C18B-2804-4899-8E70-8D695A50E363}"/>
              </a:ext>
            </a:extLst>
          </p:cNvPr>
          <p:cNvSpPr>
            <a:spLocks noGrp="1"/>
          </p:cNvSpPr>
          <p:nvPr>
            <p:ph type="sldNum" sz="quarter" idx="12"/>
          </p:nvPr>
        </p:nvSpPr>
        <p:spPr/>
        <p:txBody>
          <a:bodyPr/>
          <a:lstStyle/>
          <a:p>
            <a:fld id="{F9390B56-39D1-4596-B876-14960A548B69}" type="slidenum">
              <a:rPr lang="en-US" smtClean="0"/>
              <a:t>‹#›</a:t>
            </a:fld>
            <a:endParaRPr lang="en-US"/>
          </a:p>
        </p:txBody>
      </p:sp>
    </p:spTree>
    <p:extLst>
      <p:ext uri="{BB962C8B-B14F-4D97-AF65-F5344CB8AC3E}">
        <p14:creationId xmlns:p14="http://schemas.microsoft.com/office/powerpoint/2010/main" val="4108023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A34D0-F575-4ACB-AF99-2EA3FD5EA1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0C7CD5-772D-44D4-BBDB-E3FCF0E42F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824FF0-5F06-4BF3-9BCE-EC19F74910B5}"/>
              </a:ext>
            </a:extLst>
          </p:cNvPr>
          <p:cNvSpPr>
            <a:spLocks noGrp="1"/>
          </p:cNvSpPr>
          <p:nvPr>
            <p:ph type="dt" sz="half" idx="10"/>
          </p:nvPr>
        </p:nvSpPr>
        <p:spPr/>
        <p:txBody>
          <a:bodyPr/>
          <a:lstStyle/>
          <a:p>
            <a:fld id="{713AD760-E21E-4006-A724-7694DC3D83BE}" type="datetimeFigureOut">
              <a:rPr lang="en-US" smtClean="0"/>
              <a:t>9/23/2024</a:t>
            </a:fld>
            <a:endParaRPr lang="en-US"/>
          </a:p>
        </p:txBody>
      </p:sp>
      <p:sp>
        <p:nvSpPr>
          <p:cNvPr id="5" name="Footer Placeholder 4">
            <a:extLst>
              <a:ext uri="{FF2B5EF4-FFF2-40B4-BE49-F238E27FC236}">
                <a16:creationId xmlns:a16="http://schemas.microsoft.com/office/drawing/2014/main" id="{9F65F77E-D7F8-44EA-AE9C-23FF14118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46ABF-737C-4ABD-A57E-F40A0BF915A4}"/>
              </a:ext>
            </a:extLst>
          </p:cNvPr>
          <p:cNvSpPr>
            <a:spLocks noGrp="1"/>
          </p:cNvSpPr>
          <p:nvPr>
            <p:ph type="sldNum" sz="quarter" idx="12"/>
          </p:nvPr>
        </p:nvSpPr>
        <p:spPr/>
        <p:txBody>
          <a:bodyPr/>
          <a:lstStyle/>
          <a:p>
            <a:fld id="{F9390B56-39D1-4596-B876-14960A548B69}" type="slidenum">
              <a:rPr lang="en-US" smtClean="0"/>
              <a:t>‹#›</a:t>
            </a:fld>
            <a:endParaRPr lang="en-US"/>
          </a:p>
        </p:txBody>
      </p:sp>
    </p:spTree>
    <p:extLst>
      <p:ext uri="{BB962C8B-B14F-4D97-AF65-F5344CB8AC3E}">
        <p14:creationId xmlns:p14="http://schemas.microsoft.com/office/powerpoint/2010/main" val="3021209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C0EA0D-88B5-49D8-8E24-F065011AA5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5BDE0E-4616-4D7C-8C8B-890FB8D9AE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2240F4-9598-47A6-9B8A-BCE8773D59C1}"/>
              </a:ext>
            </a:extLst>
          </p:cNvPr>
          <p:cNvSpPr>
            <a:spLocks noGrp="1"/>
          </p:cNvSpPr>
          <p:nvPr>
            <p:ph type="dt" sz="half" idx="10"/>
          </p:nvPr>
        </p:nvSpPr>
        <p:spPr/>
        <p:txBody>
          <a:bodyPr/>
          <a:lstStyle/>
          <a:p>
            <a:fld id="{713AD760-E21E-4006-A724-7694DC3D83BE}" type="datetimeFigureOut">
              <a:rPr lang="en-US" smtClean="0"/>
              <a:t>9/23/2024</a:t>
            </a:fld>
            <a:endParaRPr lang="en-US"/>
          </a:p>
        </p:txBody>
      </p:sp>
      <p:sp>
        <p:nvSpPr>
          <p:cNvPr id="5" name="Footer Placeholder 4">
            <a:extLst>
              <a:ext uri="{FF2B5EF4-FFF2-40B4-BE49-F238E27FC236}">
                <a16:creationId xmlns:a16="http://schemas.microsoft.com/office/drawing/2014/main" id="{10F07A16-240E-4576-A8A3-DDFFCF4B9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946D8-C930-4857-A48E-CA0467B7A1DB}"/>
              </a:ext>
            </a:extLst>
          </p:cNvPr>
          <p:cNvSpPr>
            <a:spLocks noGrp="1"/>
          </p:cNvSpPr>
          <p:nvPr>
            <p:ph type="sldNum" sz="quarter" idx="12"/>
          </p:nvPr>
        </p:nvSpPr>
        <p:spPr/>
        <p:txBody>
          <a:bodyPr/>
          <a:lstStyle/>
          <a:p>
            <a:fld id="{F9390B56-39D1-4596-B876-14960A548B69}" type="slidenum">
              <a:rPr lang="en-US" smtClean="0"/>
              <a:t>‹#›</a:t>
            </a:fld>
            <a:endParaRPr lang="en-US"/>
          </a:p>
        </p:txBody>
      </p:sp>
    </p:spTree>
    <p:extLst>
      <p:ext uri="{BB962C8B-B14F-4D97-AF65-F5344CB8AC3E}">
        <p14:creationId xmlns:p14="http://schemas.microsoft.com/office/powerpoint/2010/main" val="53454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1FBB93-35EE-4DAA-A358-D43959A06304}" type="datetime1">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07329-396D-463C-B996-2E4DA17F4CAD}"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375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52D1E7-0630-40B1-9948-64E099664E50}" type="datetime1">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07329-396D-463C-B996-2E4DA17F4CAD}" type="slidenum">
              <a:rPr lang="en-US" smtClean="0"/>
              <a:t>‹#›</a:t>
            </a:fld>
            <a:endParaRPr lang="en-US"/>
          </a:p>
        </p:txBody>
      </p:sp>
    </p:spTree>
    <p:extLst>
      <p:ext uri="{BB962C8B-B14F-4D97-AF65-F5344CB8AC3E}">
        <p14:creationId xmlns:p14="http://schemas.microsoft.com/office/powerpoint/2010/main" val="415631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A2EE38-2AD5-4B59-A8D0-CF03C0D117AC}" type="datetime1">
              <a:rPr lang="en-US" smtClean="0"/>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A07329-396D-463C-B996-2E4DA17F4CAD}" type="slidenum">
              <a:rPr lang="en-US" smtClean="0"/>
              <a:t>‹#›</a:t>
            </a:fld>
            <a:endParaRPr lang="en-US"/>
          </a:p>
        </p:txBody>
      </p:sp>
    </p:spTree>
    <p:extLst>
      <p:ext uri="{BB962C8B-B14F-4D97-AF65-F5344CB8AC3E}">
        <p14:creationId xmlns:p14="http://schemas.microsoft.com/office/powerpoint/2010/main" val="1149995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543BDE-B771-441E-ABB1-107E34880943}" type="datetime1">
              <a:rPr lang="en-US" smtClean="0"/>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A07329-396D-463C-B996-2E4DA17F4CAD}" type="slidenum">
              <a:rPr lang="en-US" smtClean="0"/>
              <a:t>‹#›</a:t>
            </a:fld>
            <a:endParaRPr lang="en-US"/>
          </a:p>
        </p:txBody>
      </p:sp>
    </p:spTree>
    <p:extLst>
      <p:ext uri="{BB962C8B-B14F-4D97-AF65-F5344CB8AC3E}">
        <p14:creationId xmlns:p14="http://schemas.microsoft.com/office/powerpoint/2010/main" val="104702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CFE62-EE94-4706-AF2C-8184C209B6D4}" type="datetime1">
              <a:rPr lang="en-US" smtClean="0"/>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A07329-396D-463C-B996-2E4DA17F4CAD}" type="slidenum">
              <a:rPr lang="en-US" smtClean="0"/>
              <a:t>‹#›</a:t>
            </a:fld>
            <a:endParaRPr lang="en-US"/>
          </a:p>
        </p:txBody>
      </p:sp>
    </p:spTree>
    <p:extLst>
      <p:ext uri="{BB962C8B-B14F-4D97-AF65-F5344CB8AC3E}">
        <p14:creationId xmlns:p14="http://schemas.microsoft.com/office/powerpoint/2010/main" val="353744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863A2B6-FD53-465F-BB91-0675E92F025D}" type="datetime1">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07329-396D-463C-B996-2E4DA17F4CAD}" type="slidenum">
              <a:rPr lang="en-US" smtClean="0"/>
              <a:t>‹#›</a:t>
            </a:fld>
            <a:endParaRPr lang="en-US"/>
          </a:p>
        </p:txBody>
      </p:sp>
    </p:spTree>
    <p:extLst>
      <p:ext uri="{BB962C8B-B14F-4D97-AF65-F5344CB8AC3E}">
        <p14:creationId xmlns:p14="http://schemas.microsoft.com/office/powerpoint/2010/main" val="137675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B4A5375-D5FD-4B0B-B9F4-A4CDCA688FC1}" type="datetime1">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07329-396D-463C-B996-2E4DA17F4CAD}" type="slidenum">
              <a:rPr lang="en-US" smtClean="0"/>
              <a:t>‹#›</a:t>
            </a:fld>
            <a:endParaRPr lang="en-US"/>
          </a:p>
        </p:txBody>
      </p:sp>
    </p:spTree>
    <p:extLst>
      <p:ext uri="{BB962C8B-B14F-4D97-AF65-F5344CB8AC3E}">
        <p14:creationId xmlns:p14="http://schemas.microsoft.com/office/powerpoint/2010/main" val="4166878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D3D31CF-B1DD-489C-97EB-A56ABC5A372B}" type="datetime1">
              <a:rPr lang="en-US" smtClean="0"/>
              <a:t>9/23/2024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25A07329-396D-463C-B996-2E4DA17F4CAD}" type="slidenum">
              <a:rPr lang="en-US" smtClean="0"/>
              <a:t>‹#›</a:t>
            </a:fld>
            <a:endParaRPr lang="en-US"/>
          </a:p>
        </p:txBody>
      </p:sp>
    </p:spTree>
    <p:extLst>
      <p:ext uri="{BB962C8B-B14F-4D97-AF65-F5344CB8AC3E}">
        <p14:creationId xmlns:p14="http://schemas.microsoft.com/office/powerpoint/2010/main" val="2958510633"/>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59" r:id="rId12"/>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BD8504-0D70-441F-B271-D76257DB9C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153C4E-642E-4746-81ED-9522861FE5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53A2B-8297-4193-96B7-27D08188FE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AD760-E21E-4006-A724-7694DC3D83BE}" type="datetimeFigureOut">
              <a:rPr lang="en-US" smtClean="0"/>
              <a:t>9/23/2024</a:t>
            </a:fld>
            <a:endParaRPr lang="en-US"/>
          </a:p>
        </p:txBody>
      </p:sp>
      <p:sp>
        <p:nvSpPr>
          <p:cNvPr id="5" name="Footer Placeholder 4">
            <a:extLst>
              <a:ext uri="{FF2B5EF4-FFF2-40B4-BE49-F238E27FC236}">
                <a16:creationId xmlns:a16="http://schemas.microsoft.com/office/drawing/2014/main" id="{5BB0D205-BEEE-401F-941B-4B46347A2F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2D247C-37F7-402D-BEE6-B45B08AAA3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90B56-39D1-4596-B876-14960A548B69}" type="slidenum">
              <a:rPr lang="en-US" smtClean="0"/>
              <a:t>‹#›</a:t>
            </a:fld>
            <a:endParaRPr lang="en-US"/>
          </a:p>
        </p:txBody>
      </p:sp>
    </p:spTree>
    <p:extLst>
      <p:ext uri="{BB962C8B-B14F-4D97-AF65-F5344CB8AC3E}">
        <p14:creationId xmlns:p14="http://schemas.microsoft.com/office/powerpoint/2010/main" val="295203747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ehd.gmu.edu/aero/assessments/" TargetMode="External"/><Relationship Id="rId2" Type="http://schemas.openxmlformats.org/officeDocument/2006/relationships/hyperlink" Target="mailto:viahelp@gmu.edu"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6E91D2-F771-4CFF-AD52-CB9AA26549F0}"/>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George Mason University Fall 2024</a:t>
            </a:r>
          </a:p>
        </p:txBody>
      </p:sp>
      <p:sp>
        <p:nvSpPr>
          <p:cNvPr id="4" name="Slide Number Placeholder 3">
            <a:extLst>
              <a:ext uri="{FF2B5EF4-FFF2-40B4-BE49-F238E27FC236}">
                <a16:creationId xmlns:a16="http://schemas.microsoft.com/office/drawing/2014/main" id="{C16906D3-47FE-4352-B041-9C735D1A986C}"/>
              </a:ext>
            </a:extLst>
          </p:cNvPr>
          <p:cNvSpPr>
            <a:spLocks noGrp="1"/>
          </p:cNvSpPr>
          <p:nvPr>
            <p:ph type="sldNum" sz="quarter" idx="12"/>
          </p:nvPr>
        </p:nvSpPr>
        <p:spPr/>
        <p:txBody>
          <a:bodyPr/>
          <a:lstStyle/>
          <a:p>
            <a:fld id="{25A07329-396D-463C-B996-2E4DA17F4CAD}" type="slidenum">
              <a:rPr lang="en-US" smtClean="0">
                <a:latin typeface="Arial" panose="020B0604020202020204" pitchFamily="34" charset="0"/>
                <a:cs typeface="Arial" panose="020B0604020202020204" pitchFamily="34" charset="0"/>
              </a:rPr>
              <a:t>1</a:t>
            </a:fld>
            <a:endParaRPr lang="en-US" dirty="0">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4D224C6B-EA30-44CF-A814-01C9EC7FEFB1}"/>
              </a:ext>
            </a:extLst>
          </p:cNvPr>
          <p:cNvSpPr txBox="1">
            <a:spLocks/>
          </p:cNvSpPr>
          <p:nvPr/>
        </p:nvSpPr>
        <p:spPr>
          <a:xfrm>
            <a:off x="1138887" y="1855998"/>
            <a:ext cx="9909146" cy="20952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en-US" sz="3600" b="1" dirty="0"/>
              <a:t>Student Instructions: Accessing, Submitting Work &amp; Viewing Assessment Results in VIA/SLL</a:t>
            </a:r>
          </a:p>
        </p:txBody>
      </p:sp>
    </p:spTree>
    <p:extLst>
      <p:ext uri="{BB962C8B-B14F-4D97-AF65-F5344CB8AC3E}">
        <p14:creationId xmlns:p14="http://schemas.microsoft.com/office/powerpoint/2010/main" val="2739986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B381F-1E4B-4D14-9876-5F3107D3F067}"/>
              </a:ext>
            </a:extLst>
          </p:cNvPr>
          <p:cNvSpPr>
            <a:spLocks noGrp="1"/>
          </p:cNvSpPr>
          <p:nvPr>
            <p:ph type="title"/>
          </p:nvPr>
        </p:nvSpPr>
        <p:spPr>
          <a:xfrm>
            <a:off x="526366" y="201880"/>
            <a:ext cx="10292055" cy="1882833"/>
          </a:xfrm>
        </p:spPr>
        <p:txBody>
          <a:bodyPr>
            <a:normAutofit/>
          </a:bodyPr>
          <a:lstStyle/>
          <a:p>
            <a:r>
              <a:rPr lang="en-US" sz="3600" dirty="0"/>
              <a:t>Your Work has Been Submitted</a:t>
            </a:r>
          </a:p>
        </p:txBody>
      </p:sp>
      <p:sp>
        <p:nvSpPr>
          <p:cNvPr id="3" name="Slide Number Placeholder 2">
            <a:extLst>
              <a:ext uri="{FF2B5EF4-FFF2-40B4-BE49-F238E27FC236}">
                <a16:creationId xmlns:a16="http://schemas.microsoft.com/office/drawing/2014/main" id="{2BA3EE12-09AC-4765-BDCE-E82086BDA87E}"/>
              </a:ext>
            </a:extLst>
          </p:cNvPr>
          <p:cNvSpPr>
            <a:spLocks noGrp="1"/>
          </p:cNvSpPr>
          <p:nvPr>
            <p:ph type="sldNum" sz="quarter" idx="12"/>
          </p:nvPr>
        </p:nvSpPr>
        <p:spPr/>
        <p:txBody>
          <a:bodyPr/>
          <a:lstStyle/>
          <a:p>
            <a:fld id="{25A07329-396D-463C-B996-2E4DA17F4CAD}" type="slidenum">
              <a:rPr lang="en-US" smtClean="0"/>
              <a:t>10</a:t>
            </a:fld>
            <a:endParaRPr lang="en-US"/>
          </a:p>
        </p:txBody>
      </p:sp>
      <p:sp>
        <p:nvSpPr>
          <p:cNvPr id="9" name="TextBox 8">
            <a:extLst>
              <a:ext uri="{FF2B5EF4-FFF2-40B4-BE49-F238E27FC236}">
                <a16:creationId xmlns:a16="http://schemas.microsoft.com/office/drawing/2014/main" id="{BDA791F3-2234-46A0-AF5F-6FC306A1F4CF}"/>
              </a:ext>
            </a:extLst>
          </p:cNvPr>
          <p:cNvSpPr txBox="1"/>
          <p:nvPr/>
        </p:nvSpPr>
        <p:spPr>
          <a:xfrm>
            <a:off x="949972" y="5599197"/>
            <a:ext cx="10292055" cy="400110"/>
          </a:xfrm>
          <a:prstGeom prst="rect">
            <a:avLst/>
          </a:prstGeom>
          <a:noFill/>
        </p:spPr>
        <p:txBody>
          <a:bodyPr wrap="square" rtlCol="0">
            <a:spAutoFit/>
          </a:bodyPr>
          <a:lstStyle/>
          <a:p>
            <a:r>
              <a:rPr lang="en-US" sz="2000" b="1" dirty="0"/>
              <a:t>Your instructor can now score your work, no further action is required on your part.</a:t>
            </a:r>
          </a:p>
        </p:txBody>
      </p:sp>
      <p:pic>
        <p:nvPicPr>
          <p:cNvPr id="6" name="Picture 5">
            <a:extLst>
              <a:ext uri="{FF2B5EF4-FFF2-40B4-BE49-F238E27FC236}">
                <a16:creationId xmlns:a16="http://schemas.microsoft.com/office/drawing/2014/main" id="{350670C9-DD58-453A-AB5C-BEB1A9511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066" y="1735583"/>
            <a:ext cx="9767385" cy="3386833"/>
          </a:xfrm>
          <a:prstGeom prst="rect">
            <a:avLst/>
          </a:prstGeom>
          <a:effectLst>
            <a:outerShdw blurRad="50800" dist="50800" dir="5400000" algn="ctr" rotWithShape="0">
              <a:schemeClr val="tx1">
                <a:lumMod val="50000"/>
                <a:lumOff val="50000"/>
              </a:schemeClr>
            </a:outerShdw>
          </a:effectLst>
        </p:spPr>
      </p:pic>
      <p:sp>
        <p:nvSpPr>
          <p:cNvPr id="7" name="Oval 6">
            <a:extLst>
              <a:ext uri="{FF2B5EF4-FFF2-40B4-BE49-F238E27FC236}">
                <a16:creationId xmlns:a16="http://schemas.microsoft.com/office/drawing/2014/main" id="{9D802E2D-1EE0-443F-ABE8-481D7A034F1C}"/>
              </a:ext>
            </a:extLst>
          </p:cNvPr>
          <p:cNvSpPr/>
          <p:nvPr/>
        </p:nvSpPr>
        <p:spPr>
          <a:xfrm>
            <a:off x="9254836" y="4261047"/>
            <a:ext cx="1644073" cy="512241"/>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7741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53D9CD-2BE5-48E3-9E2E-3092E1DC8C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7521" y="3324763"/>
            <a:ext cx="4112209" cy="2882539"/>
          </a:xfrm>
          <a:prstGeom prst="rect">
            <a:avLst/>
          </a:prstGeom>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3073EF48-CC7B-466D-B1DD-D68D2951FD63}"/>
              </a:ext>
            </a:extLst>
          </p:cNvPr>
          <p:cNvSpPr>
            <a:spLocks noGrp="1"/>
          </p:cNvSpPr>
          <p:nvPr>
            <p:ph type="title"/>
          </p:nvPr>
        </p:nvSpPr>
        <p:spPr>
          <a:xfrm>
            <a:off x="512270" y="-106878"/>
            <a:ext cx="10521490" cy="1810119"/>
          </a:xfrm>
        </p:spPr>
        <p:txBody>
          <a:bodyPr>
            <a:normAutofit/>
          </a:bodyPr>
          <a:lstStyle/>
          <a:p>
            <a:r>
              <a:rPr lang="en-US" sz="3600" dirty="0"/>
              <a:t>Self-Assessment</a:t>
            </a:r>
          </a:p>
        </p:txBody>
      </p:sp>
      <p:sp>
        <p:nvSpPr>
          <p:cNvPr id="3" name="Slide Number Placeholder 2">
            <a:extLst>
              <a:ext uri="{FF2B5EF4-FFF2-40B4-BE49-F238E27FC236}">
                <a16:creationId xmlns:a16="http://schemas.microsoft.com/office/drawing/2014/main" id="{2A28A810-BC0E-48EE-8C6B-3E23B55194B7}"/>
              </a:ext>
            </a:extLst>
          </p:cNvPr>
          <p:cNvSpPr>
            <a:spLocks noGrp="1"/>
          </p:cNvSpPr>
          <p:nvPr>
            <p:ph type="sldNum" sz="quarter" idx="12"/>
          </p:nvPr>
        </p:nvSpPr>
        <p:spPr/>
        <p:txBody>
          <a:bodyPr/>
          <a:lstStyle/>
          <a:p>
            <a:fld id="{25A07329-396D-463C-B996-2E4DA17F4CAD}" type="slidenum">
              <a:rPr lang="en-US" smtClean="0"/>
              <a:t>11</a:t>
            </a:fld>
            <a:endParaRPr lang="en-US" dirty="0"/>
          </a:p>
        </p:txBody>
      </p:sp>
      <p:sp>
        <p:nvSpPr>
          <p:cNvPr id="8" name="TextBox 7">
            <a:extLst>
              <a:ext uri="{FF2B5EF4-FFF2-40B4-BE49-F238E27FC236}">
                <a16:creationId xmlns:a16="http://schemas.microsoft.com/office/drawing/2014/main" id="{9D27C6E8-AED3-450F-A26E-F61D3880966F}"/>
              </a:ext>
            </a:extLst>
          </p:cNvPr>
          <p:cNvSpPr txBox="1"/>
          <p:nvPr/>
        </p:nvSpPr>
        <p:spPr>
          <a:xfrm>
            <a:off x="512270" y="4059333"/>
            <a:ext cx="6681599" cy="2062103"/>
          </a:xfrm>
          <a:prstGeom prst="rect">
            <a:avLst/>
          </a:prstGeom>
          <a:noFill/>
        </p:spPr>
        <p:txBody>
          <a:bodyPr wrap="square" rtlCol="0">
            <a:spAutoFit/>
          </a:bodyPr>
          <a:lstStyle/>
          <a:p>
            <a:r>
              <a:rPr lang="en-US" sz="1600" dirty="0"/>
              <a:t>If you are enrolled in an Initial Licensure Program you may be asked to complete a </a:t>
            </a:r>
            <a:r>
              <a:rPr lang="en-US" sz="1600" b="1" dirty="0"/>
              <a:t>Self-Assessment of Dispositions</a:t>
            </a:r>
            <a:r>
              <a:rPr lang="en-US" sz="1600" dirty="0"/>
              <a:t>. You will access this assessment the same way as the course-based assessments outlined on the previous slides.</a:t>
            </a:r>
          </a:p>
          <a:p>
            <a:endParaRPr lang="en-US" sz="1600" dirty="0"/>
          </a:p>
          <a:p>
            <a:r>
              <a:rPr lang="en-US" sz="1600" dirty="0"/>
              <a:t>Please review the instructions before scoring the assessment rubric.</a:t>
            </a:r>
          </a:p>
          <a:p>
            <a:endParaRPr lang="en-US" sz="1600" dirty="0"/>
          </a:p>
          <a:p>
            <a:endParaRPr lang="en-US" sz="1600" dirty="0"/>
          </a:p>
        </p:txBody>
      </p:sp>
      <p:pic>
        <p:nvPicPr>
          <p:cNvPr id="6" name="Picture 5">
            <a:extLst>
              <a:ext uri="{FF2B5EF4-FFF2-40B4-BE49-F238E27FC236}">
                <a16:creationId xmlns:a16="http://schemas.microsoft.com/office/drawing/2014/main" id="{7BA1D3FA-66C0-46BE-B8ED-B9EA5C8BA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270" y="1254171"/>
            <a:ext cx="7509540" cy="2070592"/>
          </a:xfrm>
          <a:prstGeom prst="rect">
            <a:avLst/>
          </a:prstGeom>
          <a:effectLst>
            <a:outerShdw blurRad="50800" dist="38100" dir="5400000" algn="t" rotWithShape="0">
              <a:prstClr val="black">
                <a:alpha val="40000"/>
              </a:prstClr>
            </a:outerShdw>
          </a:effectLst>
        </p:spPr>
      </p:pic>
      <p:sp>
        <p:nvSpPr>
          <p:cNvPr id="7" name="Arrow: Right 6">
            <a:extLst>
              <a:ext uri="{FF2B5EF4-FFF2-40B4-BE49-F238E27FC236}">
                <a16:creationId xmlns:a16="http://schemas.microsoft.com/office/drawing/2014/main" id="{1239CDE2-3BAC-4E3D-AF5F-F59FAA64F193}"/>
              </a:ext>
            </a:extLst>
          </p:cNvPr>
          <p:cNvSpPr/>
          <p:nvPr/>
        </p:nvSpPr>
        <p:spPr>
          <a:xfrm rot="5400000">
            <a:off x="2320886" y="2335423"/>
            <a:ext cx="534076" cy="42778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B4284B4-59E1-479B-A363-DD6A36CAAD6F}"/>
              </a:ext>
            </a:extLst>
          </p:cNvPr>
          <p:cNvSpPr/>
          <p:nvPr/>
        </p:nvSpPr>
        <p:spPr>
          <a:xfrm>
            <a:off x="7032125" y="2614249"/>
            <a:ext cx="1023133" cy="534076"/>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395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3EF48-CC7B-466D-B1DD-D68D2951FD63}"/>
              </a:ext>
            </a:extLst>
          </p:cNvPr>
          <p:cNvSpPr>
            <a:spLocks noGrp="1"/>
          </p:cNvSpPr>
          <p:nvPr>
            <p:ph type="title"/>
          </p:nvPr>
        </p:nvSpPr>
        <p:spPr>
          <a:xfrm>
            <a:off x="665018" y="-422030"/>
            <a:ext cx="10368742" cy="2125272"/>
          </a:xfrm>
        </p:spPr>
        <p:txBody>
          <a:bodyPr>
            <a:normAutofit/>
          </a:bodyPr>
          <a:lstStyle/>
          <a:p>
            <a:r>
              <a:rPr lang="en-US" sz="3600" dirty="0"/>
              <a:t>Self-Assessment</a:t>
            </a:r>
          </a:p>
        </p:txBody>
      </p:sp>
      <p:sp>
        <p:nvSpPr>
          <p:cNvPr id="3" name="Slide Number Placeholder 2">
            <a:extLst>
              <a:ext uri="{FF2B5EF4-FFF2-40B4-BE49-F238E27FC236}">
                <a16:creationId xmlns:a16="http://schemas.microsoft.com/office/drawing/2014/main" id="{FB594E5B-2C88-42E2-8A31-5EAF28B2A9DA}"/>
              </a:ext>
            </a:extLst>
          </p:cNvPr>
          <p:cNvSpPr>
            <a:spLocks noGrp="1"/>
          </p:cNvSpPr>
          <p:nvPr>
            <p:ph type="sldNum" sz="quarter" idx="12"/>
          </p:nvPr>
        </p:nvSpPr>
        <p:spPr>
          <a:xfrm>
            <a:off x="9460828" y="5967046"/>
            <a:ext cx="1572932" cy="890954"/>
          </a:xfrm>
        </p:spPr>
        <p:txBody>
          <a:bodyPr/>
          <a:lstStyle/>
          <a:p>
            <a:r>
              <a:rPr lang="en-US" dirty="0"/>
              <a:t>12</a:t>
            </a:r>
          </a:p>
        </p:txBody>
      </p:sp>
      <p:sp>
        <p:nvSpPr>
          <p:cNvPr id="8" name="TextBox 7">
            <a:extLst>
              <a:ext uri="{FF2B5EF4-FFF2-40B4-BE49-F238E27FC236}">
                <a16:creationId xmlns:a16="http://schemas.microsoft.com/office/drawing/2014/main" id="{9D27C6E8-AED3-450F-A26E-F61D3880966F}"/>
              </a:ext>
            </a:extLst>
          </p:cNvPr>
          <p:cNvSpPr txBox="1"/>
          <p:nvPr/>
        </p:nvSpPr>
        <p:spPr>
          <a:xfrm>
            <a:off x="1532248" y="5671570"/>
            <a:ext cx="9127504" cy="584775"/>
          </a:xfrm>
          <a:prstGeom prst="rect">
            <a:avLst/>
          </a:prstGeom>
          <a:noFill/>
        </p:spPr>
        <p:txBody>
          <a:bodyPr wrap="square" rtlCol="0">
            <a:spAutoFit/>
          </a:bodyPr>
          <a:lstStyle/>
          <a:p>
            <a:r>
              <a:rPr lang="en-US" sz="1600" b="1" dirty="0"/>
              <a:t>CLICK</a:t>
            </a:r>
            <a:r>
              <a:rPr lang="en-US" sz="1600" dirty="0"/>
              <a:t> directly on a box to score. You may enter comments in the box under each rubric row. When you are finished </a:t>
            </a:r>
            <a:r>
              <a:rPr lang="en-US" sz="1600" b="1" dirty="0"/>
              <a:t>CLICK</a:t>
            </a:r>
            <a:r>
              <a:rPr lang="en-US" sz="1600" dirty="0"/>
              <a:t> “Submit.”</a:t>
            </a:r>
          </a:p>
        </p:txBody>
      </p:sp>
      <p:pic>
        <p:nvPicPr>
          <p:cNvPr id="10" name="Picture 9">
            <a:extLst>
              <a:ext uri="{FF2B5EF4-FFF2-40B4-BE49-F238E27FC236}">
                <a16:creationId xmlns:a16="http://schemas.microsoft.com/office/drawing/2014/main" id="{158FEC3F-0942-4419-8AA8-EA933096C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255" y="1009944"/>
            <a:ext cx="8379489" cy="4552636"/>
          </a:xfrm>
          <a:prstGeom prst="rect">
            <a:avLst/>
          </a:prstGeom>
          <a:effectLst>
            <a:outerShdw blurRad="50800" dist="38100" dir="5400000" algn="t" rotWithShape="0">
              <a:prstClr val="black">
                <a:alpha val="40000"/>
              </a:prstClr>
            </a:outerShdw>
          </a:effectLst>
        </p:spPr>
      </p:pic>
      <p:sp>
        <p:nvSpPr>
          <p:cNvPr id="14" name="Arrow: Right 13">
            <a:extLst>
              <a:ext uri="{FF2B5EF4-FFF2-40B4-BE49-F238E27FC236}">
                <a16:creationId xmlns:a16="http://schemas.microsoft.com/office/drawing/2014/main" id="{74993D16-B313-4187-9364-087F79A6D933}"/>
              </a:ext>
            </a:extLst>
          </p:cNvPr>
          <p:cNvSpPr/>
          <p:nvPr/>
        </p:nvSpPr>
        <p:spPr>
          <a:xfrm rot="2400000">
            <a:off x="2842402" y="3714363"/>
            <a:ext cx="619490" cy="498345"/>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1239CDE2-3BAC-4E3D-AF5F-F59FAA64F193}"/>
              </a:ext>
            </a:extLst>
          </p:cNvPr>
          <p:cNvSpPr/>
          <p:nvPr/>
        </p:nvSpPr>
        <p:spPr>
          <a:xfrm rot="16200000">
            <a:off x="8925299" y="1355992"/>
            <a:ext cx="619490" cy="49834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0BF30E9C-E6EB-407B-90FB-5BE8123ADA86}"/>
              </a:ext>
            </a:extLst>
          </p:cNvPr>
          <p:cNvSpPr/>
          <p:nvPr/>
        </p:nvSpPr>
        <p:spPr>
          <a:xfrm rot="12000000">
            <a:off x="6162541" y="4590062"/>
            <a:ext cx="619490" cy="49834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1901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3EF48-CC7B-466D-B1DD-D68D2951FD63}"/>
              </a:ext>
            </a:extLst>
          </p:cNvPr>
          <p:cNvSpPr>
            <a:spLocks noGrp="1"/>
          </p:cNvSpPr>
          <p:nvPr>
            <p:ph type="title"/>
          </p:nvPr>
        </p:nvSpPr>
        <p:spPr>
          <a:xfrm>
            <a:off x="768784" y="-106878"/>
            <a:ext cx="10264976" cy="1810119"/>
          </a:xfrm>
        </p:spPr>
        <p:txBody>
          <a:bodyPr>
            <a:normAutofit/>
          </a:bodyPr>
          <a:lstStyle/>
          <a:p>
            <a:r>
              <a:rPr lang="en-US" sz="3600" dirty="0"/>
              <a:t>Self-Assessment</a:t>
            </a:r>
          </a:p>
        </p:txBody>
      </p:sp>
      <p:sp>
        <p:nvSpPr>
          <p:cNvPr id="3" name="Slide Number Placeholder 2">
            <a:extLst>
              <a:ext uri="{FF2B5EF4-FFF2-40B4-BE49-F238E27FC236}">
                <a16:creationId xmlns:a16="http://schemas.microsoft.com/office/drawing/2014/main" id="{2A28A810-BC0E-48EE-8C6B-3E23B55194B7}"/>
              </a:ext>
            </a:extLst>
          </p:cNvPr>
          <p:cNvSpPr>
            <a:spLocks noGrp="1"/>
          </p:cNvSpPr>
          <p:nvPr>
            <p:ph type="sldNum" sz="quarter" idx="12"/>
          </p:nvPr>
        </p:nvSpPr>
        <p:spPr/>
        <p:txBody>
          <a:bodyPr/>
          <a:lstStyle/>
          <a:p>
            <a:fld id="{25A07329-396D-463C-B996-2E4DA17F4CAD}" type="slidenum">
              <a:rPr lang="en-US" smtClean="0"/>
              <a:t>13</a:t>
            </a:fld>
            <a:endParaRPr lang="en-US"/>
          </a:p>
        </p:txBody>
      </p:sp>
      <p:sp>
        <p:nvSpPr>
          <p:cNvPr id="8" name="TextBox 7">
            <a:extLst>
              <a:ext uri="{FF2B5EF4-FFF2-40B4-BE49-F238E27FC236}">
                <a16:creationId xmlns:a16="http://schemas.microsoft.com/office/drawing/2014/main" id="{9D27C6E8-AED3-450F-A26E-F61D3880966F}"/>
              </a:ext>
            </a:extLst>
          </p:cNvPr>
          <p:cNvSpPr txBox="1"/>
          <p:nvPr/>
        </p:nvSpPr>
        <p:spPr>
          <a:xfrm>
            <a:off x="783674" y="4630615"/>
            <a:ext cx="10624652" cy="1477328"/>
          </a:xfrm>
          <a:prstGeom prst="rect">
            <a:avLst/>
          </a:prstGeom>
          <a:noFill/>
        </p:spPr>
        <p:txBody>
          <a:bodyPr wrap="square" rtlCol="0">
            <a:spAutoFit/>
          </a:bodyPr>
          <a:lstStyle/>
          <a:p>
            <a:r>
              <a:rPr lang="en-US" dirty="0"/>
              <a:t>Once you have submitted your Self-Assessment rubric, it will be ready for your instructor to review. Your instructor will review your submission and mark it “Completed,” they may choose to provide feedback as well.</a:t>
            </a:r>
          </a:p>
          <a:p>
            <a:endParaRPr lang="en-US" dirty="0"/>
          </a:p>
          <a:p>
            <a:endParaRPr lang="en-US" dirty="0"/>
          </a:p>
        </p:txBody>
      </p:sp>
      <p:pic>
        <p:nvPicPr>
          <p:cNvPr id="6" name="Picture 5">
            <a:extLst>
              <a:ext uri="{FF2B5EF4-FFF2-40B4-BE49-F238E27FC236}">
                <a16:creationId xmlns:a16="http://schemas.microsoft.com/office/drawing/2014/main" id="{D55185E9-EDE2-45E3-A287-298F53805E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564" y="1389618"/>
            <a:ext cx="10624652" cy="2602943"/>
          </a:xfrm>
          <a:prstGeom prst="rect">
            <a:avLst/>
          </a:prstGeom>
          <a:effectLst>
            <a:outerShdw blurRad="50800" dist="38100" dir="5400000" algn="t" rotWithShape="0">
              <a:prstClr val="black">
                <a:alpha val="40000"/>
              </a:prstClr>
            </a:outerShdw>
          </a:effectLst>
        </p:spPr>
      </p:pic>
      <p:sp>
        <p:nvSpPr>
          <p:cNvPr id="9" name="Oval 8">
            <a:extLst>
              <a:ext uri="{FF2B5EF4-FFF2-40B4-BE49-F238E27FC236}">
                <a16:creationId xmlns:a16="http://schemas.microsoft.com/office/drawing/2014/main" id="{C0E61400-4E42-4E85-8C9C-E7E1A4ED8DEE}"/>
              </a:ext>
            </a:extLst>
          </p:cNvPr>
          <p:cNvSpPr/>
          <p:nvPr/>
        </p:nvSpPr>
        <p:spPr>
          <a:xfrm>
            <a:off x="9788768" y="3429000"/>
            <a:ext cx="1403217" cy="604299"/>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990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3EF48-CC7B-466D-B1DD-D68D2951FD63}"/>
              </a:ext>
            </a:extLst>
          </p:cNvPr>
          <p:cNvSpPr>
            <a:spLocks noGrp="1"/>
          </p:cNvSpPr>
          <p:nvPr>
            <p:ph type="title"/>
          </p:nvPr>
        </p:nvSpPr>
        <p:spPr>
          <a:xfrm>
            <a:off x="543887" y="-106878"/>
            <a:ext cx="10489873" cy="1810119"/>
          </a:xfrm>
        </p:spPr>
        <p:txBody>
          <a:bodyPr>
            <a:normAutofit/>
          </a:bodyPr>
          <a:lstStyle/>
          <a:p>
            <a:r>
              <a:rPr lang="en-US" sz="3600" dirty="0"/>
              <a:t>Internship Surveys</a:t>
            </a:r>
          </a:p>
        </p:txBody>
      </p:sp>
      <p:sp>
        <p:nvSpPr>
          <p:cNvPr id="3" name="Slide Number Placeholder 2">
            <a:extLst>
              <a:ext uri="{FF2B5EF4-FFF2-40B4-BE49-F238E27FC236}">
                <a16:creationId xmlns:a16="http://schemas.microsoft.com/office/drawing/2014/main" id="{2A28A810-BC0E-48EE-8C6B-3E23B55194B7}"/>
              </a:ext>
            </a:extLst>
          </p:cNvPr>
          <p:cNvSpPr>
            <a:spLocks noGrp="1"/>
          </p:cNvSpPr>
          <p:nvPr>
            <p:ph type="sldNum" sz="quarter" idx="12"/>
          </p:nvPr>
        </p:nvSpPr>
        <p:spPr/>
        <p:txBody>
          <a:bodyPr/>
          <a:lstStyle/>
          <a:p>
            <a:fld id="{25A07329-396D-463C-B996-2E4DA17F4CAD}" type="slidenum">
              <a:rPr lang="en-US" smtClean="0"/>
              <a:t>14</a:t>
            </a:fld>
            <a:endParaRPr lang="en-US"/>
          </a:p>
        </p:txBody>
      </p:sp>
      <p:pic>
        <p:nvPicPr>
          <p:cNvPr id="5" name="Picture 4">
            <a:extLst>
              <a:ext uri="{FF2B5EF4-FFF2-40B4-BE49-F238E27FC236}">
                <a16:creationId xmlns:a16="http://schemas.microsoft.com/office/drawing/2014/main" id="{B716A4C3-5304-47BA-89D1-40C46B25D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0731" y="1483046"/>
            <a:ext cx="5117382" cy="2545543"/>
          </a:xfrm>
          <a:prstGeom prst="rect">
            <a:avLst/>
          </a:prstGeom>
          <a:effectLst>
            <a:outerShdw blurRad="50800" dist="38100" dir="8100000" algn="tr" rotWithShape="0">
              <a:prstClr val="black">
                <a:alpha val="40000"/>
              </a:prstClr>
            </a:outerShdw>
          </a:effectLst>
        </p:spPr>
      </p:pic>
      <p:pic>
        <p:nvPicPr>
          <p:cNvPr id="13" name="Picture 12">
            <a:extLst>
              <a:ext uri="{FF2B5EF4-FFF2-40B4-BE49-F238E27FC236}">
                <a16:creationId xmlns:a16="http://schemas.microsoft.com/office/drawing/2014/main" id="{1EC2BAD0-4C9F-498F-A985-1C70073CA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97" y="1281497"/>
            <a:ext cx="5880847" cy="1999934"/>
          </a:xfrm>
          <a:prstGeom prst="rect">
            <a:avLst/>
          </a:prstGeom>
          <a:effectLst>
            <a:outerShdw blurRad="50800" dist="38100" dir="5400000" algn="t" rotWithShape="0">
              <a:prstClr val="black">
                <a:alpha val="40000"/>
              </a:prstClr>
            </a:outerShdw>
          </a:effectLst>
        </p:spPr>
      </p:pic>
      <p:sp>
        <p:nvSpPr>
          <p:cNvPr id="8" name="TextBox 7">
            <a:extLst>
              <a:ext uri="{FF2B5EF4-FFF2-40B4-BE49-F238E27FC236}">
                <a16:creationId xmlns:a16="http://schemas.microsoft.com/office/drawing/2014/main" id="{9D27C6E8-AED3-450F-A26E-F61D3880966F}"/>
              </a:ext>
            </a:extLst>
          </p:cNvPr>
          <p:cNvSpPr txBox="1"/>
          <p:nvPr/>
        </p:nvSpPr>
        <p:spPr>
          <a:xfrm>
            <a:off x="543887" y="4272677"/>
            <a:ext cx="10624652" cy="2339102"/>
          </a:xfrm>
          <a:prstGeom prst="rect">
            <a:avLst/>
          </a:prstGeom>
          <a:noFill/>
        </p:spPr>
        <p:txBody>
          <a:bodyPr wrap="square" rtlCol="0">
            <a:spAutoFit/>
          </a:bodyPr>
          <a:lstStyle/>
          <a:p>
            <a:r>
              <a:rPr lang="en-US" sz="1600" dirty="0"/>
              <a:t>Students (Teacher Candidates) who are completing initial licensure internships, will be asked to provide feedback on their experience.</a:t>
            </a:r>
          </a:p>
          <a:p>
            <a:endParaRPr lang="en-US" sz="1600" dirty="0"/>
          </a:p>
          <a:p>
            <a:r>
              <a:rPr lang="en-US" sz="1600" b="1" dirty="0">
                <a:solidFill>
                  <a:srgbClr val="0070C0"/>
                </a:solidFill>
              </a:rPr>
              <a:t>At the end of your placement, please login to VIA/SLL, locate the “Internship Surveys” </a:t>
            </a:r>
            <a:r>
              <a:rPr lang="en-US" sz="1600" dirty="0"/>
              <a:t>course and complete the “Teacher Candidate” Survey. Instructions are provided, and the process is similar to completing the Self-Assessment (slides 11-13). Please complete a separate Internship Survey for each placement that you complete.</a:t>
            </a:r>
          </a:p>
          <a:p>
            <a:endParaRPr lang="en-US" sz="1600" i="1" dirty="0"/>
          </a:p>
          <a:p>
            <a:r>
              <a:rPr lang="en-US" sz="1600" i="1" dirty="0"/>
              <a:t>*</a:t>
            </a:r>
            <a:r>
              <a:rPr lang="en-US" sz="1400" i="1" dirty="0"/>
              <a:t>Internship surveys are confidential, only quantitative data and redacted feedback will be shared with your program.</a:t>
            </a:r>
            <a:endParaRPr lang="en-US" dirty="0"/>
          </a:p>
          <a:p>
            <a:endParaRPr lang="en-US" dirty="0"/>
          </a:p>
        </p:txBody>
      </p:sp>
      <p:sp>
        <p:nvSpPr>
          <p:cNvPr id="11" name="Arrow: Right 10">
            <a:extLst>
              <a:ext uri="{FF2B5EF4-FFF2-40B4-BE49-F238E27FC236}">
                <a16:creationId xmlns:a16="http://schemas.microsoft.com/office/drawing/2014/main" id="{62B77527-8E7B-44AB-86FC-FB266907C7D3}"/>
              </a:ext>
            </a:extLst>
          </p:cNvPr>
          <p:cNvSpPr/>
          <p:nvPr/>
        </p:nvSpPr>
        <p:spPr>
          <a:xfrm rot="13200000">
            <a:off x="3480018" y="1735462"/>
            <a:ext cx="619490" cy="498345"/>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864DAE11-3484-406A-AE9D-8123925626DC}"/>
              </a:ext>
            </a:extLst>
          </p:cNvPr>
          <p:cNvSpPr/>
          <p:nvPr/>
        </p:nvSpPr>
        <p:spPr>
          <a:xfrm rot="2400000">
            <a:off x="6618429" y="3043992"/>
            <a:ext cx="619490" cy="49834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0082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21F6C-B20D-4AA9-BDD5-B1760B25E534}"/>
              </a:ext>
            </a:extLst>
          </p:cNvPr>
          <p:cNvSpPr>
            <a:spLocks noGrp="1"/>
          </p:cNvSpPr>
          <p:nvPr>
            <p:ph type="title"/>
          </p:nvPr>
        </p:nvSpPr>
        <p:spPr>
          <a:xfrm>
            <a:off x="1142999" y="54186"/>
            <a:ext cx="9875520" cy="1356360"/>
          </a:xfrm>
        </p:spPr>
        <p:txBody>
          <a:bodyPr>
            <a:normAutofit/>
          </a:bodyPr>
          <a:lstStyle/>
          <a:p>
            <a:r>
              <a:rPr lang="en-US" sz="3600" dirty="0"/>
              <a:t>Making Changes</a:t>
            </a:r>
          </a:p>
        </p:txBody>
      </p:sp>
      <p:sp>
        <p:nvSpPr>
          <p:cNvPr id="4" name="Slide Number Placeholder 3">
            <a:extLst>
              <a:ext uri="{FF2B5EF4-FFF2-40B4-BE49-F238E27FC236}">
                <a16:creationId xmlns:a16="http://schemas.microsoft.com/office/drawing/2014/main" id="{5E5A2C4B-950A-4B90-B1EB-00DC4E9373B8}"/>
              </a:ext>
            </a:extLst>
          </p:cNvPr>
          <p:cNvSpPr>
            <a:spLocks noGrp="1"/>
          </p:cNvSpPr>
          <p:nvPr>
            <p:ph type="sldNum" sz="quarter" idx="12"/>
          </p:nvPr>
        </p:nvSpPr>
        <p:spPr/>
        <p:txBody>
          <a:bodyPr/>
          <a:lstStyle/>
          <a:p>
            <a:fld id="{25A07329-396D-463C-B996-2E4DA17F4CAD}" type="slidenum">
              <a:rPr lang="en-US" smtClean="0"/>
              <a:t>15</a:t>
            </a:fld>
            <a:endParaRPr lang="en-US"/>
          </a:p>
        </p:txBody>
      </p:sp>
      <p:sp>
        <p:nvSpPr>
          <p:cNvPr id="3" name="TextBox 2">
            <a:extLst>
              <a:ext uri="{FF2B5EF4-FFF2-40B4-BE49-F238E27FC236}">
                <a16:creationId xmlns:a16="http://schemas.microsoft.com/office/drawing/2014/main" id="{40BB0D70-17A4-4277-B9C0-B4B300DA7A92}"/>
              </a:ext>
            </a:extLst>
          </p:cNvPr>
          <p:cNvSpPr txBox="1"/>
          <p:nvPr/>
        </p:nvSpPr>
        <p:spPr>
          <a:xfrm>
            <a:off x="243249" y="1057364"/>
            <a:ext cx="11948751" cy="2215991"/>
          </a:xfrm>
          <a:prstGeom prst="rect">
            <a:avLst/>
          </a:prstGeom>
          <a:noFill/>
        </p:spPr>
        <p:txBody>
          <a:bodyPr wrap="square" rtlCol="0">
            <a:spAutoFit/>
          </a:bodyPr>
          <a:lstStyle/>
          <a:p>
            <a:r>
              <a:rPr lang="en-US" b="1" dirty="0"/>
              <a:t>Need to make changes to your submission? </a:t>
            </a:r>
          </a:p>
          <a:p>
            <a:endParaRPr lang="en-US" b="1" dirty="0"/>
          </a:p>
          <a:p>
            <a:pPr lvl="1"/>
            <a:r>
              <a:rPr lang="en-US" sz="1400" dirty="0"/>
              <a:t>If you have submitted but your work has not been assessed, you can use the “Withdraw” button. </a:t>
            </a:r>
          </a:p>
          <a:p>
            <a:pPr marL="960120" lvl="1" indent="-457200">
              <a:buFont typeface="+mj-lt"/>
              <a:buAutoNum type="arabicPeriod"/>
            </a:pPr>
            <a:r>
              <a:rPr lang="en-US" sz="1400" b="1" dirty="0"/>
              <a:t>CLICK</a:t>
            </a:r>
            <a:r>
              <a:rPr lang="en-US" sz="1400" dirty="0"/>
              <a:t> on the VIA link on your Blackboard or Canvas course page.</a:t>
            </a:r>
          </a:p>
          <a:p>
            <a:pPr marL="960120" lvl="1" indent="-457200">
              <a:buFont typeface="+mj-lt"/>
              <a:buAutoNum type="arabicPeriod"/>
            </a:pPr>
            <a:r>
              <a:rPr lang="en-US" sz="1400" b="1" dirty="0"/>
              <a:t>CLICK</a:t>
            </a:r>
            <a:r>
              <a:rPr lang="en-US" sz="1400" dirty="0"/>
              <a:t> on the course title.</a:t>
            </a:r>
          </a:p>
          <a:p>
            <a:pPr marL="960120" lvl="1" indent="-457200">
              <a:buFont typeface="+mj-lt"/>
              <a:buAutoNum type="arabicPeriod"/>
            </a:pPr>
            <a:r>
              <a:rPr lang="en-US" sz="1400" b="1" dirty="0"/>
              <a:t>CLICK</a:t>
            </a:r>
            <a:r>
              <a:rPr lang="en-US" sz="1400" dirty="0"/>
              <a:t> on the assessment title.</a:t>
            </a:r>
          </a:p>
          <a:p>
            <a:pPr marL="960120" lvl="1" indent="-457200">
              <a:buFont typeface="+mj-lt"/>
              <a:buAutoNum type="arabicPeriod"/>
            </a:pPr>
            <a:r>
              <a:rPr lang="en-US" sz="1400" dirty="0"/>
              <a:t>Your submission will be visible on the left.</a:t>
            </a:r>
          </a:p>
          <a:p>
            <a:pPr marL="960120" lvl="1" indent="-457200">
              <a:buFont typeface="+mj-lt"/>
              <a:buAutoNum type="arabicPeriod"/>
            </a:pPr>
            <a:r>
              <a:rPr lang="en-US" sz="1400" dirty="0"/>
              <a:t>At the top right </a:t>
            </a:r>
            <a:r>
              <a:rPr lang="en-US" sz="1400" b="1" dirty="0"/>
              <a:t>CLICK</a:t>
            </a:r>
            <a:r>
              <a:rPr lang="en-US" sz="1400" dirty="0"/>
              <a:t> on “Withdraw.” You can then delete your original submission and/or upload new/additional files.</a:t>
            </a:r>
          </a:p>
          <a:p>
            <a:endParaRPr lang="en-US" b="1" dirty="0"/>
          </a:p>
        </p:txBody>
      </p:sp>
      <p:sp>
        <p:nvSpPr>
          <p:cNvPr id="10" name="TextBox 9">
            <a:extLst>
              <a:ext uri="{FF2B5EF4-FFF2-40B4-BE49-F238E27FC236}">
                <a16:creationId xmlns:a16="http://schemas.microsoft.com/office/drawing/2014/main" id="{097DB41E-5AEC-4A43-AC2C-3E38DA028986}"/>
              </a:ext>
            </a:extLst>
          </p:cNvPr>
          <p:cNvSpPr txBox="1"/>
          <p:nvPr/>
        </p:nvSpPr>
        <p:spPr>
          <a:xfrm>
            <a:off x="296737" y="5848290"/>
            <a:ext cx="11568045" cy="800219"/>
          </a:xfrm>
          <a:prstGeom prst="rect">
            <a:avLst/>
          </a:prstGeom>
          <a:noFill/>
        </p:spPr>
        <p:txBody>
          <a:bodyPr wrap="square" rtlCol="0">
            <a:spAutoFit/>
          </a:bodyPr>
          <a:lstStyle/>
          <a:p>
            <a:r>
              <a:rPr lang="en-US" sz="1400" b="1" dirty="0"/>
              <a:t>*</a:t>
            </a:r>
            <a:r>
              <a:rPr lang="en-US" sz="1400" b="1" i="1" dirty="0"/>
              <a:t>Once your work has been scored your instructor can allow you to make changes by selecting “Undo” and then “Request Revision” (slide 23, Faculty Instructions).</a:t>
            </a:r>
          </a:p>
          <a:p>
            <a:endParaRPr lang="en-US" b="1" dirty="0"/>
          </a:p>
        </p:txBody>
      </p:sp>
      <p:pic>
        <p:nvPicPr>
          <p:cNvPr id="8" name="Picture 7">
            <a:extLst>
              <a:ext uri="{FF2B5EF4-FFF2-40B4-BE49-F238E27FC236}">
                <a16:creationId xmlns:a16="http://schemas.microsoft.com/office/drawing/2014/main" id="{173E206C-29A0-4E43-A055-2FB7A3649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7002" y="3154256"/>
            <a:ext cx="8241243" cy="2506265"/>
          </a:xfrm>
          <a:prstGeom prst="rect">
            <a:avLst/>
          </a:prstGeom>
          <a:effectLst>
            <a:outerShdw blurRad="50800" dist="50800" dir="5400000" algn="ctr" rotWithShape="0">
              <a:schemeClr val="bg1">
                <a:lumMod val="65000"/>
                <a:alpha val="64000"/>
              </a:schemeClr>
            </a:outerShdw>
          </a:effectLst>
        </p:spPr>
      </p:pic>
      <p:sp>
        <p:nvSpPr>
          <p:cNvPr id="6" name="Arrow: Down 5">
            <a:extLst>
              <a:ext uri="{FF2B5EF4-FFF2-40B4-BE49-F238E27FC236}">
                <a16:creationId xmlns:a16="http://schemas.microsoft.com/office/drawing/2014/main" id="{5B13E67D-C47B-48E2-8FFE-80E57B29832D}"/>
              </a:ext>
            </a:extLst>
          </p:cNvPr>
          <p:cNvSpPr/>
          <p:nvPr/>
        </p:nvSpPr>
        <p:spPr>
          <a:xfrm rot="14400000">
            <a:off x="8099010" y="3280956"/>
            <a:ext cx="846709" cy="77796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6523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77829-33D2-473D-9EC0-B51D2A466C49}"/>
              </a:ext>
            </a:extLst>
          </p:cNvPr>
          <p:cNvSpPr>
            <a:spLocks noGrp="1"/>
          </p:cNvSpPr>
          <p:nvPr>
            <p:ph type="title"/>
          </p:nvPr>
        </p:nvSpPr>
        <p:spPr>
          <a:xfrm>
            <a:off x="1143000" y="-261257"/>
            <a:ext cx="9875520" cy="2090057"/>
          </a:xfrm>
        </p:spPr>
        <p:txBody>
          <a:bodyPr>
            <a:normAutofit/>
          </a:bodyPr>
          <a:lstStyle/>
          <a:p>
            <a:r>
              <a:rPr lang="en-US" sz="3600" dirty="0"/>
              <a:t>View Results</a:t>
            </a:r>
          </a:p>
        </p:txBody>
      </p:sp>
      <p:sp>
        <p:nvSpPr>
          <p:cNvPr id="3" name="Content Placeholder 2">
            <a:extLst>
              <a:ext uri="{FF2B5EF4-FFF2-40B4-BE49-F238E27FC236}">
                <a16:creationId xmlns:a16="http://schemas.microsoft.com/office/drawing/2014/main" id="{855D82BE-D309-4761-B331-A5B397983A59}"/>
              </a:ext>
            </a:extLst>
          </p:cNvPr>
          <p:cNvSpPr>
            <a:spLocks noGrp="1"/>
          </p:cNvSpPr>
          <p:nvPr>
            <p:ph idx="1"/>
          </p:nvPr>
        </p:nvSpPr>
        <p:spPr>
          <a:xfrm>
            <a:off x="296883" y="1063840"/>
            <a:ext cx="11895117" cy="2923809"/>
          </a:xfrm>
        </p:spPr>
        <p:txBody>
          <a:bodyPr>
            <a:normAutofit/>
          </a:bodyPr>
          <a:lstStyle/>
          <a:p>
            <a:pPr marL="45720" indent="0">
              <a:buNone/>
            </a:pPr>
            <a:endParaRPr lang="en-US" dirty="0">
              <a:solidFill>
                <a:schemeClr val="tx1"/>
              </a:solidFill>
            </a:endParaRPr>
          </a:p>
          <a:p>
            <a:pPr marL="45720" indent="0">
              <a:lnSpc>
                <a:spcPct val="100000"/>
              </a:lnSpc>
              <a:buNone/>
            </a:pPr>
            <a:endParaRPr lang="en-US" sz="1600" dirty="0">
              <a:solidFill>
                <a:schemeClr val="tx1"/>
              </a:solidFill>
            </a:endParaRPr>
          </a:p>
        </p:txBody>
      </p:sp>
      <p:sp>
        <p:nvSpPr>
          <p:cNvPr id="4" name="Slide Number Placeholder 3">
            <a:extLst>
              <a:ext uri="{FF2B5EF4-FFF2-40B4-BE49-F238E27FC236}">
                <a16:creationId xmlns:a16="http://schemas.microsoft.com/office/drawing/2014/main" id="{DD6544FD-A837-41C1-BB7B-C9CFBCDEA25A}"/>
              </a:ext>
            </a:extLst>
          </p:cNvPr>
          <p:cNvSpPr>
            <a:spLocks noGrp="1"/>
          </p:cNvSpPr>
          <p:nvPr>
            <p:ph type="sldNum" sz="quarter" idx="12"/>
          </p:nvPr>
        </p:nvSpPr>
        <p:spPr/>
        <p:txBody>
          <a:bodyPr/>
          <a:lstStyle/>
          <a:p>
            <a:fld id="{25A07329-396D-463C-B996-2E4DA17F4CAD}" type="slidenum">
              <a:rPr lang="en-US" smtClean="0"/>
              <a:t>16</a:t>
            </a:fld>
            <a:endParaRPr lang="en-US"/>
          </a:p>
        </p:txBody>
      </p:sp>
      <p:sp>
        <p:nvSpPr>
          <p:cNvPr id="8" name="TextBox 7">
            <a:extLst>
              <a:ext uri="{FF2B5EF4-FFF2-40B4-BE49-F238E27FC236}">
                <a16:creationId xmlns:a16="http://schemas.microsoft.com/office/drawing/2014/main" id="{639C111C-9D1E-46DA-ACEA-40B1AA496268}"/>
              </a:ext>
            </a:extLst>
          </p:cNvPr>
          <p:cNvSpPr txBox="1"/>
          <p:nvPr/>
        </p:nvSpPr>
        <p:spPr>
          <a:xfrm>
            <a:off x="471982" y="1063840"/>
            <a:ext cx="9946635" cy="2585323"/>
          </a:xfrm>
          <a:prstGeom prst="rect">
            <a:avLst/>
          </a:prstGeom>
          <a:noFill/>
        </p:spPr>
        <p:txBody>
          <a:bodyPr wrap="square" rtlCol="0">
            <a:spAutoFit/>
          </a:bodyPr>
          <a:lstStyle/>
          <a:p>
            <a:r>
              <a:rPr lang="en-US" sz="1600" b="1" dirty="0"/>
              <a:t>You can view the results after your instructor has scored your assessment. Simply follow the same steps:</a:t>
            </a:r>
          </a:p>
          <a:p>
            <a:endParaRPr lang="en-US" sz="1400" dirty="0"/>
          </a:p>
          <a:p>
            <a:pPr marL="342900" lvl="0" indent="-342900">
              <a:buFont typeface="+mj-lt"/>
              <a:buAutoNum type="arabicPeriod"/>
            </a:pPr>
            <a:r>
              <a:rPr lang="en-US" sz="1400" b="1" dirty="0"/>
              <a:t>CLICK</a:t>
            </a:r>
            <a:r>
              <a:rPr lang="en-US" sz="1400" dirty="0"/>
              <a:t> on the VIA link on your Blackboard course page.</a:t>
            </a:r>
          </a:p>
          <a:p>
            <a:pPr marL="342900" lvl="0" indent="-342900">
              <a:buFont typeface="+mj-lt"/>
              <a:buAutoNum type="arabicPeriod"/>
            </a:pPr>
            <a:r>
              <a:rPr lang="en-US" sz="1400" b="1" dirty="0"/>
              <a:t>CLICK</a:t>
            </a:r>
            <a:r>
              <a:rPr lang="en-US" sz="1400" dirty="0"/>
              <a:t> on the course title.</a:t>
            </a:r>
          </a:p>
          <a:p>
            <a:pPr marL="342900" lvl="0" indent="-342900">
              <a:buFont typeface="+mj-lt"/>
              <a:buAutoNum type="arabicPeriod"/>
            </a:pPr>
            <a:r>
              <a:rPr lang="en-US" sz="1400" b="1" dirty="0"/>
              <a:t>CLICK</a:t>
            </a:r>
            <a:r>
              <a:rPr lang="en-US" sz="1400" dirty="0"/>
              <a:t> on the assessment title.</a:t>
            </a:r>
          </a:p>
          <a:p>
            <a:pPr marL="342900" lvl="0" indent="-342900">
              <a:buFont typeface="+mj-lt"/>
              <a:buAutoNum type="arabicPeriod"/>
            </a:pPr>
            <a:r>
              <a:rPr lang="en-US" sz="1400" dirty="0"/>
              <a:t>The rubric will be visible on the right.</a:t>
            </a:r>
          </a:p>
          <a:p>
            <a:pPr marL="342900" lvl="0" indent="-342900">
              <a:buFont typeface="+mj-lt"/>
              <a:buAutoNum type="arabicPeriod"/>
            </a:pPr>
            <a:r>
              <a:rPr lang="en-US" sz="1400" dirty="0"/>
              <a:t>View the full rubric by </a:t>
            </a:r>
            <a:r>
              <a:rPr lang="en-US" sz="1400" b="1" dirty="0"/>
              <a:t>CLICKING</a:t>
            </a:r>
            <a:r>
              <a:rPr lang="en-US" sz="1400" dirty="0"/>
              <a:t> on “View Rubric Details.”</a:t>
            </a:r>
          </a:p>
          <a:p>
            <a:r>
              <a:rPr lang="en-US" sz="1400" dirty="0"/>
              <a:t> </a:t>
            </a:r>
          </a:p>
          <a:p>
            <a:pPr marL="502920" lvl="1"/>
            <a:endParaRPr lang="en-US" sz="1400" dirty="0"/>
          </a:p>
          <a:p>
            <a:endParaRPr lang="en-US" b="1" dirty="0"/>
          </a:p>
        </p:txBody>
      </p:sp>
      <p:pic>
        <p:nvPicPr>
          <p:cNvPr id="10" name="Picture 9">
            <a:extLst>
              <a:ext uri="{FF2B5EF4-FFF2-40B4-BE49-F238E27FC236}">
                <a16:creationId xmlns:a16="http://schemas.microsoft.com/office/drawing/2014/main" id="{65C71BBC-5AD3-47D4-A829-5657AF778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9345" y="1494993"/>
            <a:ext cx="2001638" cy="3154820"/>
          </a:xfrm>
          <a:prstGeom prst="rect">
            <a:avLst/>
          </a:prstGeom>
          <a:effectLst>
            <a:outerShdw blurRad="50800" dist="50800" dir="2700000" algn="ctr" rotWithShape="0">
              <a:schemeClr val="bg1">
                <a:lumMod val="65000"/>
              </a:schemeClr>
            </a:outerShdw>
          </a:effectLst>
        </p:spPr>
      </p:pic>
      <p:sp>
        <p:nvSpPr>
          <p:cNvPr id="6" name="Arrow: Down 5">
            <a:extLst>
              <a:ext uri="{FF2B5EF4-FFF2-40B4-BE49-F238E27FC236}">
                <a16:creationId xmlns:a16="http://schemas.microsoft.com/office/drawing/2014/main" id="{1288EEDE-D7D4-4BD8-A5ED-49433A83A031}"/>
              </a:ext>
            </a:extLst>
          </p:cNvPr>
          <p:cNvSpPr/>
          <p:nvPr/>
        </p:nvSpPr>
        <p:spPr>
          <a:xfrm rot="14400000">
            <a:off x="8906176" y="1575635"/>
            <a:ext cx="846709" cy="777965"/>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C634569-E612-40D9-BF77-E3C9ED32B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808" y="3158259"/>
            <a:ext cx="7970982" cy="3267715"/>
          </a:xfrm>
          <a:prstGeom prst="rect">
            <a:avLst/>
          </a:prstGeom>
          <a:effectLst>
            <a:outerShdw blurRad="50800" dist="50800" dir="5400000" algn="ctr" rotWithShape="0">
              <a:schemeClr val="bg1">
                <a:lumMod val="65000"/>
              </a:schemeClr>
            </a:outerShdw>
          </a:effectLst>
        </p:spPr>
      </p:pic>
    </p:spTree>
    <p:extLst>
      <p:ext uri="{BB962C8B-B14F-4D97-AF65-F5344CB8AC3E}">
        <p14:creationId xmlns:p14="http://schemas.microsoft.com/office/powerpoint/2010/main" val="3778669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3AAB4-B7AA-44BD-890F-C131CFF1AD93}"/>
              </a:ext>
            </a:extLst>
          </p:cNvPr>
          <p:cNvSpPr>
            <a:spLocks noGrp="1"/>
          </p:cNvSpPr>
          <p:nvPr>
            <p:ph type="title"/>
          </p:nvPr>
        </p:nvSpPr>
        <p:spPr>
          <a:xfrm>
            <a:off x="869867" y="609600"/>
            <a:ext cx="9875520" cy="1356360"/>
          </a:xfrm>
        </p:spPr>
        <p:txBody>
          <a:bodyPr>
            <a:normAutofit/>
          </a:bodyPr>
          <a:lstStyle/>
          <a:p>
            <a:r>
              <a:rPr lang="en-US" sz="3600" dirty="0">
                <a:solidFill>
                  <a:srgbClr val="0070C0"/>
                </a:solidFill>
              </a:rPr>
              <a:t>VIA/SLL Support</a:t>
            </a:r>
          </a:p>
        </p:txBody>
      </p:sp>
      <p:sp>
        <p:nvSpPr>
          <p:cNvPr id="3" name="Content Placeholder 2">
            <a:extLst>
              <a:ext uri="{FF2B5EF4-FFF2-40B4-BE49-F238E27FC236}">
                <a16:creationId xmlns:a16="http://schemas.microsoft.com/office/drawing/2014/main" id="{C90404C5-56D2-487E-A965-4951B3CE4D6A}"/>
              </a:ext>
            </a:extLst>
          </p:cNvPr>
          <p:cNvSpPr>
            <a:spLocks noGrp="1"/>
          </p:cNvSpPr>
          <p:nvPr>
            <p:ph idx="1"/>
          </p:nvPr>
        </p:nvSpPr>
        <p:spPr>
          <a:xfrm>
            <a:off x="869867" y="2068714"/>
            <a:ext cx="10803551" cy="4282440"/>
          </a:xfrm>
        </p:spPr>
        <p:txBody>
          <a:bodyPr>
            <a:normAutofit/>
          </a:bodyPr>
          <a:lstStyle/>
          <a:p>
            <a:pPr marL="45720" indent="0">
              <a:buNone/>
            </a:pPr>
            <a:r>
              <a:rPr lang="en-US" sz="1800" b="1" dirty="0">
                <a:solidFill>
                  <a:schemeClr val="tx1"/>
                </a:solidFill>
              </a:rPr>
              <a:t>Have questions? Need help? Email </a:t>
            </a:r>
            <a:r>
              <a:rPr lang="en-US" sz="1800" dirty="0">
                <a:solidFill>
                  <a:srgbClr val="0070C0"/>
                </a:solidFill>
                <a:hlinkClick r:id="rId2">
                  <a:extLst>
                    <a:ext uri="{A12FA001-AC4F-418D-AE19-62706E023703}">
                      <ahyp:hlinkClr xmlns:ahyp="http://schemas.microsoft.com/office/drawing/2018/hyperlinkcolor" val="tx"/>
                    </a:ext>
                  </a:extLst>
                </a:hlinkClick>
              </a:rPr>
              <a:t>viahelp@gmu.edu</a:t>
            </a:r>
            <a:endParaRPr lang="en-US" sz="1800" dirty="0">
              <a:solidFill>
                <a:schemeClr val="tx1"/>
              </a:solidFill>
            </a:endParaRPr>
          </a:p>
          <a:p>
            <a:pPr marL="45720" indent="0">
              <a:buNone/>
            </a:pPr>
            <a:endParaRPr lang="en-US" sz="1600" dirty="0">
              <a:solidFill>
                <a:srgbClr val="00B0F0"/>
              </a:solidFill>
            </a:endParaRPr>
          </a:p>
          <a:p>
            <a:pPr lvl="1">
              <a:lnSpc>
                <a:spcPct val="150000"/>
              </a:lnSpc>
            </a:pPr>
            <a:r>
              <a:rPr lang="en-US" sz="1600" dirty="0">
                <a:solidFill>
                  <a:schemeClr val="tx1"/>
                </a:solidFill>
              </a:rPr>
              <a:t>Please include your name, the course and section number and a brief description of your problem/question.</a:t>
            </a:r>
          </a:p>
          <a:p>
            <a:pPr lvl="1">
              <a:lnSpc>
                <a:spcPct val="150000"/>
              </a:lnSpc>
            </a:pPr>
            <a:r>
              <a:rPr lang="en-US" sz="1600" b="1" dirty="0">
                <a:solidFill>
                  <a:schemeClr val="tx1"/>
                </a:solidFill>
                <a:highlight>
                  <a:srgbClr val="FFFF00"/>
                </a:highlight>
              </a:rPr>
              <a:t>All messages must be sent from your George Mason email account.</a:t>
            </a:r>
          </a:p>
          <a:p>
            <a:pPr lvl="1">
              <a:lnSpc>
                <a:spcPct val="150000"/>
              </a:lnSpc>
            </a:pPr>
            <a:r>
              <a:rPr lang="en-US" sz="1600" dirty="0">
                <a:solidFill>
                  <a:schemeClr val="tx1"/>
                </a:solidFill>
              </a:rPr>
              <a:t>Support messages will be answered in the order received, during business hours Monday-Friday.</a:t>
            </a:r>
          </a:p>
          <a:p>
            <a:pPr lvl="1">
              <a:lnSpc>
                <a:spcPct val="150000"/>
              </a:lnSpc>
            </a:pPr>
            <a:r>
              <a:rPr lang="en-US" sz="1600" dirty="0">
                <a:solidFill>
                  <a:schemeClr val="tx1"/>
                </a:solidFill>
              </a:rPr>
              <a:t>Instructions for students and faculty, as well as other useful information are available on the AERO Assessment webpage: </a:t>
            </a:r>
            <a:r>
              <a:rPr lang="en-US" sz="1600" dirty="0">
                <a:solidFill>
                  <a:srgbClr val="0070C0"/>
                </a:solidFill>
                <a:hlinkClick r:id="rId3">
                  <a:extLst>
                    <a:ext uri="{A12FA001-AC4F-418D-AE19-62706E023703}">
                      <ahyp:hlinkClr xmlns:ahyp="http://schemas.microsoft.com/office/drawing/2018/hyperlinkcolor" val="tx"/>
                    </a:ext>
                  </a:extLst>
                </a:hlinkClick>
              </a:rPr>
              <a:t>https://</a:t>
            </a:r>
            <a:r>
              <a:rPr lang="en-US" sz="1600" dirty="0" err="1">
                <a:solidFill>
                  <a:srgbClr val="0070C0"/>
                </a:solidFill>
                <a:hlinkClick r:id="rId3">
                  <a:extLst>
                    <a:ext uri="{A12FA001-AC4F-418D-AE19-62706E023703}">
                      <ahyp:hlinkClr xmlns:ahyp="http://schemas.microsoft.com/office/drawing/2018/hyperlinkcolor" val="tx"/>
                    </a:ext>
                  </a:extLst>
                </a:hlinkClick>
              </a:rPr>
              <a:t>cehd.gmu.edu</a:t>
            </a:r>
            <a:r>
              <a:rPr lang="en-US" sz="1600" dirty="0">
                <a:solidFill>
                  <a:srgbClr val="0070C0"/>
                </a:solidFill>
                <a:hlinkClick r:id="rId3">
                  <a:extLst>
                    <a:ext uri="{A12FA001-AC4F-418D-AE19-62706E023703}">
                      <ahyp:hlinkClr xmlns:ahyp="http://schemas.microsoft.com/office/drawing/2018/hyperlinkcolor" val="tx"/>
                    </a:ext>
                  </a:extLst>
                </a:hlinkClick>
              </a:rPr>
              <a:t>/aero/assessments/</a:t>
            </a:r>
            <a:r>
              <a:rPr lang="en-US" sz="1600" dirty="0">
                <a:solidFill>
                  <a:schemeClr val="tx1"/>
                </a:solidFill>
              </a:rPr>
              <a:t>.</a:t>
            </a:r>
          </a:p>
          <a:p>
            <a:pPr lvl="1"/>
            <a:endParaRPr lang="en-US" sz="2400" dirty="0">
              <a:solidFill>
                <a:schemeClr val="tx1"/>
              </a:solidFill>
            </a:endParaRPr>
          </a:p>
        </p:txBody>
      </p:sp>
      <p:pic>
        <p:nvPicPr>
          <p:cNvPr id="13" name="Picture 12">
            <a:extLst>
              <a:ext uri="{FF2B5EF4-FFF2-40B4-BE49-F238E27FC236}">
                <a16:creationId xmlns:a16="http://schemas.microsoft.com/office/drawing/2014/main" id="{14972142-2CE0-4CBB-8C1F-301FE3BE1F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3544" y="560763"/>
            <a:ext cx="1786262" cy="1454034"/>
          </a:xfrm>
          <a:prstGeom prst="rect">
            <a:avLst/>
          </a:prstGeom>
        </p:spPr>
      </p:pic>
      <p:sp>
        <p:nvSpPr>
          <p:cNvPr id="4" name="Slide Number Placeholder 3">
            <a:extLst>
              <a:ext uri="{FF2B5EF4-FFF2-40B4-BE49-F238E27FC236}">
                <a16:creationId xmlns:a16="http://schemas.microsoft.com/office/drawing/2014/main" id="{D9848F63-8FD2-43C0-BC72-15F00DD95737}"/>
              </a:ext>
            </a:extLst>
          </p:cNvPr>
          <p:cNvSpPr>
            <a:spLocks noGrp="1"/>
          </p:cNvSpPr>
          <p:nvPr>
            <p:ph type="sldNum" sz="quarter" idx="12"/>
          </p:nvPr>
        </p:nvSpPr>
        <p:spPr/>
        <p:txBody>
          <a:bodyPr/>
          <a:lstStyle/>
          <a:p>
            <a:fld id="{25A07329-396D-463C-B996-2E4DA17F4CAD}" type="slidenum">
              <a:rPr lang="en-US" smtClean="0"/>
              <a:t>17</a:t>
            </a:fld>
            <a:endParaRPr lang="en-US" dirty="0"/>
          </a:p>
        </p:txBody>
      </p:sp>
    </p:spTree>
    <p:extLst>
      <p:ext uri="{BB962C8B-B14F-4D97-AF65-F5344CB8AC3E}">
        <p14:creationId xmlns:p14="http://schemas.microsoft.com/office/powerpoint/2010/main" val="62428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D3E40-1165-4F0A-B241-EA003B018750}"/>
              </a:ext>
            </a:extLst>
          </p:cNvPr>
          <p:cNvSpPr>
            <a:spLocks noGrp="1"/>
          </p:cNvSpPr>
          <p:nvPr>
            <p:ph type="title"/>
          </p:nvPr>
        </p:nvSpPr>
        <p:spPr>
          <a:xfrm>
            <a:off x="839172" y="0"/>
            <a:ext cx="10108096" cy="1562199"/>
          </a:xfrm>
        </p:spPr>
        <p:txBody>
          <a:bodyPr>
            <a:normAutofit/>
          </a:bodyPr>
          <a:lstStyle/>
          <a:p>
            <a:r>
              <a:rPr lang="en-US" sz="3600" dirty="0">
                <a:latin typeface="Arial" panose="020B0604020202020204" pitchFamily="34" charset="0"/>
                <a:cs typeface="Arial" panose="020B0604020202020204" pitchFamily="34" charset="0"/>
              </a:rPr>
              <a:t>Contents</a:t>
            </a:r>
          </a:p>
        </p:txBody>
      </p:sp>
      <p:sp>
        <p:nvSpPr>
          <p:cNvPr id="3" name="Slide Number Placeholder 2">
            <a:extLst>
              <a:ext uri="{FF2B5EF4-FFF2-40B4-BE49-F238E27FC236}">
                <a16:creationId xmlns:a16="http://schemas.microsoft.com/office/drawing/2014/main" id="{B9566CE2-4FC4-405F-A3AE-BA1690CF8576}"/>
              </a:ext>
            </a:extLst>
          </p:cNvPr>
          <p:cNvSpPr>
            <a:spLocks noGrp="1"/>
          </p:cNvSpPr>
          <p:nvPr>
            <p:ph type="sldNum" sz="quarter" idx="12"/>
          </p:nvPr>
        </p:nvSpPr>
        <p:spPr/>
        <p:txBody>
          <a:bodyPr/>
          <a:lstStyle/>
          <a:p>
            <a:fld id="{25A07329-396D-463C-B996-2E4DA17F4CAD}" type="slidenum">
              <a:rPr lang="en-US" smtClean="0">
                <a:latin typeface="Arial" panose="020B0604020202020204" pitchFamily="34" charset="0"/>
                <a:cs typeface="Arial" panose="020B0604020202020204" pitchFamily="34" charset="0"/>
              </a:rPr>
              <a:t>2</a:t>
            </a:fld>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71089FD-AD3F-4458-B2C9-516B943ADC8B}"/>
              </a:ext>
            </a:extLst>
          </p:cNvPr>
          <p:cNvSpPr txBox="1"/>
          <p:nvPr/>
        </p:nvSpPr>
        <p:spPr>
          <a:xfrm>
            <a:off x="1480546" y="1129613"/>
            <a:ext cx="10108096" cy="5094215"/>
          </a:xfrm>
          <a:prstGeom prst="rect">
            <a:avLst/>
          </a:prstGeom>
          <a:noFill/>
        </p:spPr>
        <p:txBody>
          <a:bodyPr wrap="square" rtlCol="0">
            <a:spAutoFit/>
          </a:bodyPr>
          <a:lstStyle/>
          <a:p>
            <a:endParaRPr lang="en-US" sz="1600" dirty="0"/>
          </a:p>
          <a:p>
            <a:pPr>
              <a:lnSpc>
                <a:spcPct val="150000"/>
              </a:lnSpc>
            </a:pPr>
            <a:r>
              <a:rPr lang="en-US" sz="1600" b="1" dirty="0">
                <a:latin typeface="Arial" panose="020B0604020202020204" pitchFamily="34" charset="0"/>
                <a:cs typeface="Arial" panose="020B0604020202020204" pitchFamily="34" charset="0"/>
              </a:rPr>
              <a:t>Getting Started</a:t>
            </a:r>
          </a:p>
          <a:p>
            <a:pPr marL="742950" lvl="1"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Blackboard or Canvas (3)</a:t>
            </a:r>
          </a:p>
          <a:p>
            <a:pPr marL="742950" lvl="1"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First Time Login (4)</a:t>
            </a:r>
          </a:p>
          <a:p>
            <a:pPr marL="742950" lvl="1"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Your VIA/SLL Progress Page (5)</a:t>
            </a:r>
          </a:p>
          <a:p>
            <a:pPr>
              <a:lnSpc>
                <a:spcPct val="150000"/>
              </a:lnSpc>
            </a:pPr>
            <a:r>
              <a:rPr lang="en-US" sz="1600" b="1" dirty="0">
                <a:latin typeface="Arial" panose="020B0604020202020204" pitchFamily="34" charset="0"/>
                <a:cs typeface="Arial" panose="020B0604020202020204" pitchFamily="34" charset="0"/>
              </a:rPr>
              <a:t>Submit Work</a:t>
            </a:r>
          </a:p>
          <a:p>
            <a:pPr marL="742950" lvl="1"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How to Submit Work (6)</a:t>
            </a:r>
          </a:p>
          <a:p>
            <a:pPr marL="742950" lvl="1"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Your Work has Been Submitted (10)</a:t>
            </a:r>
          </a:p>
          <a:p>
            <a:pPr marL="742950" lvl="1"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Self-Assessment (11)</a:t>
            </a:r>
          </a:p>
          <a:p>
            <a:pPr marL="742950" lvl="1"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Internship Surveys (14)</a:t>
            </a:r>
          </a:p>
          <a:p>
            <a:pPr>
              <a:lnSpc>
                <a:spcPct val="150000"/>
              </a:lnSpc>
            </a:pPr>
            <a:r>
              <a:rPr lang="en-US" sz="1600" b="1" dirty="0">
                <a:latin typeface="Arial" panose="020B0604020202020204" pitchFamily="34" charset="0"/>
                <a:cs typeface="Arial" panose="020B0604020202020204" pitchFamily="34" charset="0"/>
              </a:rPr>
              <a:t>Results and Support</a:t>
            </a:r>
            <a:endParaRPr lang="en-US" sz="1600"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Making Changes (15)</a:t>
            </a:r>
          </a:p>
          <a:p>
            <a:pPr marL="742950" lvl="1"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View Results (16)</a:t>
            </a:r>
          </a:p>
          <a:p>
            <a:pPr marL="742950" lvl="1"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VIA/SLL Support (17)</a:t>
            </a:r>
          </a:p>
        </p:txBody>
      </p:sp>
    </p:spTree>
    <p:extLst>
      <p:ext uri="{BB962C8B-B14F-4D97-AF65-F5344CB8AC3E}">
        <p14:creationId xmlns:p14="http://schemas.microsoft.com/office/powerpoint/2010/main" val="705950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6F9300-7C1D-4DEF-A015-CD73E716E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138" y="1884298"/>
            <a:ext cx="6144788" cy="1836790"/>
          </a:xfrm>
          <a:prstGeom prst="rect">
            <a:avLst/>
          </a:prstGeom>
          <a:effectLst>
            <a:outerShdw blurRad="50800" dist="50800" dir="2700000" algn="ctr" rotWithShape="0">
              <a:schemeClr val="tx1">
                <a:alpha val="75000"/>
              </a:schemeClr>
            </a:outerShdw>
          </a:effectLst>
        </p:spPr>
      </p:pic>
      <p:sp>
        <p:nvSpPr>
          <p:cNvPr id="2" name="Title 1">
            <a:extLst>
              <a:ext uri="{FF2B5EF4-FFF2-40B4-BE49-F238E27FC236}">
                <a16:creationId xmlns:a16="http://schemas.microsoft.com/office/drawing/2014/main" id="{740B9BD7-DA48-4407-B611-558555D7F77F}"/>
              </a:ext>
            </a:extLst>
          </p:cNvPr>
          <p:cNvSpPr>
            <a:spLocks noGrp="1"/>
          </p:cNvSpPr>
          <p:nvPr>
            <p:ph type="title"/>
          </p:nvPr>
        </p:nvSpPr>
        <p:spPr>
          <a:xfrm>
            <a:off x="504092" y="-118753"/>
            <a:ext cx="10514428" cy="2084713"/>
          </a:xfrm>
        </p:spPr>
        <p:txBody>
          <a:bodyPr>
            <a:normAutofit/>
          </a:bodyPr>
          <a:lstStyle/>
          <a:p>
            <a:r>
              <a:rPr lang="en-US" sz="3600" dirty="0">
                <a:latin typeface="Arial" panose="020B0604020202020204" pitchFamily="34" charset="0"/>
                <a:cs typeface="Arial" panose="020B0604020202020204" pitchFamily="34" charset="0"/>
              </a:rPr>
              <a:t>Blackboard or Canvas</a:t>
            </a:r>
          </a:p>
        </p:txBody>
      </p:sp>
      <p:sp>
        <p:nvSpPr>
          <p:cNvPr id="3" name="Slide Number Placeholder 2">
            <a:extLst>
              <a:ext uri="{FF2B5EF4-FFF2-40B4-BE49-F238E27FC236}">
                <a16:creationId xmlns:a16="http://schemas.microsoft.com/office/drawing/2014/main" id="{C5E00681-1119-4F5D-9662-6DFB2C900876}"/>
              </a:ext>
            </a:extLst>
          </p:cNvPr>
          <p:cNvSpPr>
            <a:spLocks noGrp="1"/>
          </p:cNvSpPr>
          <p:nvPr>
            <p:ph type="sldNum" sz="quarter" idx="12"/>
          </p:nvPr>
        </p:nvSpPr>
        <p:spPr/>
        <p:txBody>
          <a:bodyPr/>
          <a:lstStyle/>
          <a:p>
            <a:fld id="{25A07329-396D-463C-B996-2E4DA17F4CAD}" type="slidenum">
              <a:rPr lang="en-US" smtClean="0">
                <a:latin typeface="Arial" panose="020B0604020202020204" pitchFamily="34" charset="0"/>
                <a:cs typeface="Arial" panose="020B0604020202020204" pitchFamily="34" charset="0"/>
              </a:rPr>
              <a:t>3</a:t>
            </a:fld>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D36A7E2-E20D-4CC9-A524-01CA10049345}"/>
              </a:ext>
            </a:extLst>
          </p:cNvPr>
          <p:cNvSpPr txBox="1"/>
          <p:nvPr/>
        </p:nvSpPr>
        <p:spPr>
          <a:xfrm>
            <a:off x="756138" y="4501326"/>
            <a:ext cx="10826262" cy="1969770"/>
          </a:xfrm>
          <a:prstGeom prst="rect">
            <a:avLst/>
          </a:prstGeom>
          <a:noFill/>
        </p:spPr>
        <p:txBody>
          <a:bodyPr wrap="square" rtlCol="0">
            <a:spAutoFit/>
          </a:bodyPr>
          <a:lstStyle/>
          <a:p>
            <a:r>
              <a:rPr lang="en-US" dirty="0"/>
              <a:t>You will login to VIA/SLL from the link, that your instructor will set up, on your Blackboard or Canvas course page. The functionality within VIA is the same regardless of whether you access it from Blackboard or Canvas. </a:t>
            </a:r>
          </a:p>
          <a:p>
            <a:endParaRPr lang="en-US" dirty="0"/>
          </a:p>
          <a:p>
            <a:r>
              <a:rPr lang="en-US" dirty="0"/>
              <a:t>“Single Sign On” means </a:t>
            </a:r>
            <a:r>
              <a:rPr lang="en-US" i="1" dirty="0"/>
              <a:t>you do not need to enter a password</a:t>
            </a:r>
            <a:r>
              <a:rPr lang="en-US" dirty="0"/>
              <a:t>.</a:t>
            </a:r>
            <a:r>
              <a:rPr lang="en-US" b="1" dirty="0"/>
              <a:t> CLICK </a:t>
            </a:r>
            <a:r>
              <a:rPr lang="en-US" dirty="0"/>
              <a:t>directly on the link to login.</a:t>
            </a:r>
          </a:p>
          <a:p>
            <a:endParaRPr lang="en-US" sz="1400" dirty="0"/>
          </a:p>
          <a:p>
            <a:endParaRPr lang="en-US" dirty="0"/>
          </a:p>
        </p:txBody>
      </p:sp>
      <p:sp>
        <p:nvSpPr>
          <p:cNvPr id="9" name="Arrow: Right 8">
            <a:extLst>
              <a:ext uri="{FF2B5EF4-FFF2-40B4-BE49-F238E27FC236}">
                <a16:creationId xmlns:a16="http://schemas.microsoft.com/office/drawing/2014/main" id="{A3938469-78C9-4315-B49E-94592B60C6B9}"/>
              </a:ext>
            </a:extLst>
          </p:cNvPr>
          <p:cNvSpPr/>
          <p:nvPr/>
        </p:nvSpPr>
        <p:spPr>
          <a:xfrm rot="15000000">
            <a:off x="3614527" y="3001911"/>
            <a:ext cx="428010" cy="440208"/>
          </a:xfrm>
          <a:prstGeom prst="rightArrow">
            <a:avLst/>
          </a:prstGeom>
          <a:solidFill>
            <a:srgbClr val="FFC0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6459C86-E0A1-49BB-B331-745419E9A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7888" y="2152928"/>
            <a:ext cx="4135987" cy="1941966"/>
          </a:xfrm>
          <a:prstGeom prst="rect">
            <a:avLst/>
          </a:prstGeom>
          <a:effectLst>
            <a:outerShdw blurRad="50800" dist="38100" dir="5400000" algn="t" rotWithShape="0">
              <a:prstClr val="black">
                <a:alpha val="40000"/>
              </a:prstClr>
            </a:outerShdw>
          </a:effectLst>
        </p:spPr>
      </p:pic>
      <p:sp>
        <p:nvSpPr>
          <p:cNvPr id="10" name="Arrow: Right 9">
            <a:extLst>
              <a:ext uri="{FF2B5EF4-FFF2-40B4-BE49-F238E27FC236}">
                <a16:creationId xmlns:a16="http://schemas.microsoft.com/office/drawing/2014/main" id="{41A97C06-AE67-4A75-90C3-CED8826DCC9C}"/>
              </a:ext>
            </a:extLst>
          </p:cNvPr>
          <p:cNvSpPr/>
          <p:nvPr/>
        </p:nvSpPr>
        <p:spPr>
          <a:xfrm rot="15000000">
            <a:off x="9326546" y="3272428"/>
            <a:ext cx="428010" cy="440208"/>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4782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AD6BD-B732-4A3C-A20C-DAC759065E14}"/>
              </a:ext>
            </a:extLst>
          </p:cNvPr>
          <p:cNvSpPr>
            <a:spLocks noGrp="1"/>
          </p:cNvSpPr>
          <p:nvPr>
            <p:ph type="title"/>
          </p:nvPr>
        </p:nvSpPr>
        <p:spPr>
          <a:xfrm>
            <a:off x="1142999" y="354728"/>
            <a:ext cx="9875520" cy="1356360"/>
          </a:xfrm>
        </p:spPr>
        <p:txBody>
          <a:bodyPr>
            <a:normAutofit/>
          </a:bodyPr>
          <a:lstStyle/>
          <a:p>
            <a:r>
              <a:rPr lang="en-US" sz="3600" dirty="0">
                <a:latin typeface="Arial" panose="020B0604020202020204" pitchFamily="34" charset="0"/>
                <a:cs typeface="Arial" panose="020B0604020202020204" pitchFamily="34" charset="0"/>
              </a:rPr>
              <a:t>First Time Login</a:t>
            </a:r>
          </a:p>
        </p:txBody>
      </p:sp>
      <p:sp>
        <p:nvSpPr>
          <p:cNvPr id="3" name="Slide Number Placeholder 2">
            <a:extLst>
              <a:ext uri="{FF2B5EF4-FFF2-40B4-BE49-F238E27FC236}">
                <a16:creationId xmlns:a16="http://schemas.microsoft.com/office/drawing/2014/main" id="{E5109776-24C1-4B0A-95E5-41EC6CB8AEEE}"/>
              </a:ext>
            </a:extLst>
          </p:cNvPr>
          <p:cNvSpPr>
            <a:spLocks noGrp="1"/>
          </p:cNvSpPr>
          <p:nvPr>
            <p:ph type="sldNum" sz="quarter" idx="12"/>
          </p:nvPr>
        </p:nvSpPr>
        <p:spPr/>
        <p:txBody>
          <a:bodyPr/>
          <a:lstStyle/>
          <a:p>
            <a:fld id="{25A07329-396D-463C-B996-2E4DA17F4CAD}" type="slidenum">
              <a:rPr lang="en-US" smtClean="0"/>
              <a:t>4</a:t>
            </a:fld>
            <a:endParaRPr lang="en-US"/>
          </a:p>
        </p:txBody>
      </p:sp>
      <p:sp>
        <p:nvSpPr>
          <p:cNvPr id="4" name="TextBox 3">
            <a:extLst>
              <a:ext uri="{FF2B5EF4-FFF2-40B4-BE49-F238E27FC236}">
                <a16:creationId xmlns:a16="http://schemas.microsoft.com/office/drawing/2014/main" id="{52E50B90-BEA2-4C35-B4A3-EAD3B6916577}"/>
              </a:ext>
            </a:extLst>
          </p:cNvPr>
          <p:cNvSpPr txBox="1"/>
          <p:nvPr/>
        </p:nvSpPr>
        <p:spPr>
          <a:xfrm>
            <a:off x="1263033" y="5758767"/>
            <a:ext cx="966593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first time you login you will need to agree to terms, please review these before agreeing.</a:t>
            </a:r>
          </a:p>
        </p:txBody>
      </p:sp>
      <p:pic>
        <p:nvPicPr>
          <p:cNvPr id="10" name="Picture 9">
            <a:extLst>
              <a:ext uri="{FF2B5EF4-FFF2-40B4-BE49-F238E27FC236}">
                <a16:creationId xmlns:a16="http://schemas.microsoft.com/office/drawing/2014/main" id="{93455021-30C4-4203-BA2A-4504204A9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7843" y="1817334"/>
            <a:ext cx="5796313" cy="3435823"/>
          </a:xfrm>
          <a:prstGeom prst="rect">
            <a:avLst/>
          </a:prstGeom>
          <a:effectLst>
            <a:outerShdw blurRad="50800" dist="50800" dir="5400000" algn="ctr" rotWithShape="0">
              <a:schemeClr val="tx1">
                <a:lumMod val="50000"/>
                <a:lumOff val="50000"/>
              </a:schemeClr>
            </a:outerShdw>
          </a:effectLst>
        </p:spPr>
      </p:pic>
      <p:sp>
        <p:nvSpPr>
          <p:cNvPr id="6" name="Arrow: Right 5">
            <a:extLst>
              <a:ext uri="{FF2B5EF4-FFF2-40B4-BE49-F238E27FC236}">
                <a16:creationId xmlns:a16="http://schemas.microsoft.com/office/drawing/2014/main" id="{49AABE6F-F508-4568-AA9A-DFFE3A92AD48}"/>
              </a:ext>
            </a:extLst>
          </p:cNvPr>
          <p:cNvSpPr/>
          <p:nvPr/>
        </p:nvSpPr>
        <p:spPr>
          <a:xfrm rot="19800000">
            <a:off x="3212911" y="4671365"/>
            <a:ext cx="506135" cy="47466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2616D3E-4E51-495E-97A2-604EF3E54FE3}"/>
              </a:ext>
            </a:extLst>
          </p:cNvPr>
          <p:cNvSpPr/>
          <p:nvPr/>
        </p:nvSpPr>
        <p:spPr>
          <a:xfrm rot="15000000">
            <a:off x="7967901" y="4708265"/>
            <a:ext cx="506135" cy="474661"/>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0089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alpha val="87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26169-99A6-454D-9C83-5634A54EE6F5}"/>
              </a:ext>
            </a:extLst>
          </p:cNvPr>
          <p:cNvSpPr>
            <a:spLocks noGrp="1"/>
          </p:cNvSpPr>
          <p:nvPr>
            <p:ph type="title"/>
          </p:nvPr>
        </p:nvSpPr>
        <p:spPr>
          <a:xfrm>
            <a:off x="726831" y="130628"/>
            <a:ext cx="10410442" cy="1225731"/>
          </a:xfrm>
        </p:spPr>
        <p:txBody>
          <a:bodyPr>
            <a:normAutofit/>
          </a:bodyPr>
          <a:lstStyle/>
          <a:p>
            <a:r>
              <a:rPr lang="en-US" sz="3600" dirty="0"/>
              <a:t>Your VIA/SLL Progress Page</a:t>
            </a:r>
          </a:p>
        </p:txBody>
      </p:sp>
      <p:sp>
        <p:nvSpPr>
          <p:cNvPr id="3" name="Slide Number Placeholder 2">
            <a:extLst>
              <a:ext uri="{FF2B5EF4-FFF2-40B4-BE49-F238E27FC236}">
                <a16:creationId xmlns:a16="http://schemas.microsoft.com/office/drawing/2014/main" id="{41756324-8762-4790-B675-9CE216FDFBC9}"/>
              </a:ext>
            </a:extLst>
          </p:cNvPr>
          <p:cNvSpPr>
            <a:spLocks noGrp="1"/>
          </p:cNvSpPr>
          <p:nvPr>
            <p:ph type="sldNum" sz="quarter" idx="12"/>
          </p:nvPr>
        </p:nvSpPr>
        <p:spPr/>
        <p:txBody>
          <a:bodyPr/>
          <a:lstStyle/>
          <a:p>
            <a:fld id="{25A07329-396D-463C-B996-2E4DA17F4CAD}" type="slidenum">
              <a:rPr lang="en-US" smtClean="0"/>
              <a:t>5</a:t>
            </a:fld>
            <a:endParaRPr lang="en-US"/>
          </a:p>
        </p:txBody>
      </p:sp>
      <p:pic>
        <p:nvPicPr>
          <p:cNvPr id="11" name="Picture 10">
            <a:extLst>
              <a:ext uri="{FF2B5EF4-FFF2-40B4-BE49-F238E27FC236}">
                <a16:creationId xmlns:a16="http://schemas.microsoft.com/office/drawing/2014/main" id="{4B1A4828-081D-4A8E-AE73-346848C23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297" y="1244916"/>
            <a:ext cx="6565406" cy="3919490"/>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DC38EB1B-4D44-48B4-B1BC-69EFC2C27D16}"/>
              </a:ext>
            </a:extLst>
          </p:cNvPr>
          <p:cNvSpPr txBox="1"/>
          <p:nvPr/>
        </p:nvSpPr>
        <p:spPr>
          <a:xfrm>
            <a:off x="726831" y="5483060"/>
            <a:ext cx="10527323"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Each time you click on an access link you will be brought to your Progress Page in VIA/SLL. Here you will see a list of courses you are currently enrolled in, as well as those from previous semesters.</a:t>
            </a:r>
          </a:p>
        </p:txBody>
      </p:sp>
    </p:spTree>
    <p:extLst>
      <p:ext uri="{BB962C8B-B14F-4D97-AF65-F5344CB8AC3E}">
        <p14:creationId xmlns:p14="http://schemas.microsoft.com/office/powerpoint/2010/main" val="711306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5A5C984-8AFE-4275-ADED-FF4BD18B1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7721" y="3145062"/>
            <a:ext cx="7697679" cy="2852128"/>
          </a:xfrm>
          <a:prstGeom prst="rect">
            <a:avLst/>
          </a:prstGeom>
          <a:effectLst>
            <a:outerShdw blurRad="50800" dist="50800" dir="2700000" algn="ctr" rotWithShape="0">
              <a:schemeClr val="bg1">
                <a:lumMod val="50000"/>
              </a:schemeClr>
            </a:outerShdw>
          </a:effectLst>
        </p:spPr>
      </p:pic>
      <p:sp>
        <p:nvSpPr>
          <p:cNvPr id="2" name="Title 1">
            <a:extLst>
              <a:ext uri="{FF2B5EF4-FFF2-40B4-BE49-F238E27FC236}">
                <a16:creationId xmlns:a16="http://schemas.microsoft.com/office/drawing/2014/main" id="{291995FB-6DFD-4F3A-9F43-02BBA9134BE1}"/>
              </a:ext>
            </a:extLst>
          </p:cNvPr>
          <p:cNvSpPr>
            <a:spLocks noGrp="1"/>
          </p:cNvSpPr>
          <p:nvPr>
            <p:ph type="title"/>
          </p:nvPr>
        </p:nvSpPr>
        <p:spPr>
          <a:xfrm>
            <a:off x="1143000" y="-221457"/>
            <a:ext cx="9875520" cy="2187417"/>
          </a:xfrm>
        </p:spPr>
        <p:txBody>
          <a:bodyPr/>
          <a:lstStyle/>
          <a:p>
            <a:r>
              <a:rPr lang="en-US" dirty="0">
                <a:latin typeface="Arial" panose="020B0604020202020204" pitchFamily="34" charset="0"/>
                <a:cs typeface="Arial" panose="020B0604020202020204" pitchFamily="34" charset="0"/>
              </a:rPr>
              <a:t>Submit Work (1)</a:t>
            </a:r>
          </a:p>
        </p:txBody>
      </p:sp>
      <p:sp>
        <p:nvSpPr>
          <p:cNvPr id="3" name="Slide Number Placeholder 2">
            <a:extLst>
              <a:ext uri="{FF2B5EF4-FFF2-40B4-BE49-F238E27FC236}">
                <a16:creationId xmlns:a16="http://schemas.microsoft.com/office/drawing/2014/main" id="{2F73FC44-8733-4462-BC94-D587C16FFA33}"/>
              </a:ext>
            </a:extLst>
          </p:cNvPr>
          <p:cNvSpPr>
            <a:spLocks noGrp="1"/>
          </p:cNvSpPr>
          <p:nvPr>
            <p:ph type="sldNum" sz="quarter" idx="12"/>
          </p:nvPr>
        </p:nvSpPr>
        <p:spPr/>
        <p:txBody>
          <a:bodyPr/>
          <a:lstStyle/>
          <a:p>
            <a:fld id="{25A07329-396D-463C-B996-2E4DA17F4CAD}" type="slidenum">
              <a:rPr lang="en-US" smtClean="0">
                <a:latin typeface="Arial" panose="020B0604020202020204" pitchFamily="34" charset="0"/>
                <a:cs typeface="Arial" panose="020B0604020202020204" pitchFamily="34" charset="0"/>
              </a:rPr>
              <a:t>6</a:t>
            </a:fld>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9368BD7-1343-4890-AFDD-735AAB35AB61}"/>
              </a:ext>
            </a:extLst>
          </p:cNvPr>
          <p:cNvSpPr txBox="1"/>
          <p:nvPr/>
        </p:nvSpPr>
        <p:spPr>
          <a:xfrm>
            <a:off x="1173480" y="1642605"/>
            <a:ext cx="377686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First, </a:t>
            </a:r>
            <a:r>
              <a:rPr lang="en-US" b="1" dirty="0">
                <a:latin typeface="Arial" panose="020B0604020202020204" pitchFamily="34" charset="0"/>
                <a:cs typeface="Arial" panose="020B0604020202020204" pitchFamily="34" charset="0"/>
              </a:rPr>
              <a:t>CLICK</a:t>
            </a:r>
            <a:r>
              <a:rPr lang="en-US" dirty="0">
                <a:latin typeface="Arial" panose="020B0604020202020204" pitchFamily="34" charset="0"/>
                <a:cs typeface="Arial" panose="020B0604020202020204" pitchFamily="34" charset="0"/>
              </a:rPr>
              <a:t> on a course.</a:t>
            </a:r>
          </a:p>
        </p:txBody>
      </p:sp>
      <p:sp>
        <p:nvSpPr>
          <p:cNvPr id="6" name="TextBox 5">
            <a:extLst>
              <a:ext uri="{FF2B5EF4-FFF2-40B4-BE49-F238E27FC236}">
                <a16:creationId xmlns:a16="http://schemas.microsoft.com/office/drawing/2014/main" id="{AD1DD8B5-E5A1-4D86-B022-CF46F065DBB4}"/>
              </a:ext>
            </a:extLst>
          </p:cNvPr>
          <p:cNvSpPr txBox="1"/>
          <p:nvPr/>
        </p:nvSpPr>
        <p:spPr>
          <a:xfrm>
            <a:off x="4313840" y="2499759"/>
            <a:ext cx="377686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Then, </a:t>
            </a:r>
            <a:r>
              <a:rPr lang="en-US" b="1" dirty="0">
                <a:latin typeface="Arial" panose="020B0604020202020204" pitchFamily="34" charset="0"/>
                <a:cs typeface="Arial" panose="020B0604020202020204" pitchFamily="34" charset="0"/>
              </a:rPr>
              <a:t>CLICK</a:t>
            </a:r>
            <a:r>
              <a:rPr lang="en-US" dirty="0">
                <a:latin typeface="Arial" panose="020B0604020202020204" pitchFamily="34" charset="0"/>
                <a:cs typeface="Arial" panose="020B0604020202020204" pitchFamily="34" charset="0"/>
              </a:rPr>
              <a:t> on an assessment.</a:t>
            </a:r>
          </a:p>
        </p:txBody>
      </p:sp>
      <p:pic>
        <p:nvPicPr>
          <p:cNvPr id="8" name="Picture 7">
            <a:extLst>
              <a:ext uri="{FF2B5EF4-FFF2-40B4-BE49-F238E27FC236}">
                <a16:creationId xmlns:a16="http://schemas.microsoft.com/office/drawing/2014/main" id="{8348CEDE-212C-4DEE-ACE9-E3B2B31EE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14" y="2208812"/>
            <a:ext cx="2701312" cy="1872500"/>
          </a:xfrm>
          <a:prstGeom prst="rect">
            <a:avLst/>
          </a:prstGeom>
          <a:effectLst>
            <a:outerShdw blurRad="50800" dist="50800" dir="2700000" algn="ctr" rotWithShape="0">
              <a:schemeClr val="tx1">
                <a:lumMod val="50000"/>
                <a:lumOff val="50000"/>
              </a:schemeClr>
            </a:outerShdw>
          </a:effectLst>
        </p:spPr>
      </p:pic>
      <p:sp>
        <p:nvSpPr>
          <p:cNvPr id="7" name="Arrow: Right 6">
            <a:extLst>
              <a:ext uri="{FF2B5EF4-FFF2-40B4-BE49-F238E27FC236}">
                <a16:creationId xmlns:a16="http://schemas.microsoft.com/office/drawing/2014/main" id="{ADC67895-5AD4-4A11-87A5-7F31F6DA8D53}"/>
              </a:ext>
            </a:extLst>
          </p:cNvPr>
          <p:cNvSpPr/>
          <p:nvPr/>
        </p:nvSpPr>
        <p:spPr>
          <a:xfrm rot="300000">
            <a:off x="501314" y="2240258"/>
            <a:ext cx="620140" cy="521513"/>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BD3A6E9C-EE7E-4ADC-A83D-F0DFC2FDB150}"/>
              </a:ext>
            </a:extLst>
          </p:cNvPr>
          <p:cNvSpPr/>
          <p:nvPr/>
        </p:nvSpPr>
        <p:spPr>
          <a:xfrm rot="19800000">
            <a:off x="3617651" y="5361859"/>
            <a:ext cx="620140" cy="52151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799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ECBD4-7AE3-4F83-A355-2DE1DBAD4A19}"/>
              </a:ext>
            </a:extLst>
          </p:cNvPr>
          <p:cNvSpPr>
            <a:spLocks noGrp="1"/>
          </p:cNvSpPr>
          <p:nvPr>
            <p:ph type="title"/>
          </p:nvPr>
        </p:nvSpPr>
        <p:spPr>
          <a:xfrm>
            <a:off x="1143000" y="-262611"/>
            <a:ext cx="9875520" cy="2228571"/>
          </a:xfrm>
        </p:spPr>
        <p:txBody>
          <a:bodyPr/>
          <a:lstStyle/>
          <a:p>
            <a:r>
              <a:rPr lang="en-US" dirty="0">
                <a:latin typeface="Arial" panose="020B0604020202020204" pitchFamily="34" charset="0"/>
                <a:cs typeface="Arial" panose="020B0604020202020204" pitchFamily="34" charset="0"/>
              </a:rPr>
              <a:t>Submit Work (2)</a:t>
            </a:r>
          </a:p>
        </p:txBody>
      </p:sp>
      <p:sp>
        <p:nvSpPr>
          <p:cNvPr id="3" name="Slide Number Placeholder 2">
            <a:extLst>
              <a:ext uri="{FF2B5EF4-FFF2-40B4-BE49-F238E27FC236}">
                <a16:creationId xmlns:a16="http://schemas.microsoft.com/office/drawing/2014/main" id="{C41D0528-65BB-4B96-9FD7-0B83FA178C91}"/>
              </a:ext>
            </a:extLst>
          </p:cNvPr>
          <p:cNvSpPr>
            <a:spLocks noGrp="1"/>
          </p:cNvSpPr>
          <p:nvPr>
            <p:ph type="sldNum" sz="quarter" idx="12"/>
          </p:nvPr>
        </p:nvSpPr>
        <p:spPr/>
        <p:txBody>
          <a:bodyPr/>
          <a:lstStyle/>
          <a:p>
            <a:fld id="{25A07329-396D-463C-B996-2E4DA17F4CAD}" type="slidenum">
              <a:rPr lang="en-US" smtClean="0">
                <a:latin typeface="Arial" panose="020B0604020202020204" pitchFamily="34" charset="0"/>
                <a:cs typeface="Arial" panose="020B0604020202020204" pitchFamily="34" charset="0"/>
              </a:rPr>
              <a:t>7</a:t>
            </a:fld>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3922A7E-BAF3-4F45-89F9-0581C2F263BC}"/>
              </a:ext>
            </a:extLst>
          </p:cNvPr>
          <p:cNvSpPr txBox="1"/>
          <p:nvPr/>
        </p:nvSpPr>
        <p:spPr>
          <a:xfrm>
            <a:off x="928383" y="4852865"/>
            <a:ext cx="2676275"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CLICK</a:t>
            </a:r>
            <a:r>
              <a:rPr lang="en-US" dirty="0">
                <a:latin typeface="Arial" panose="020B0604020202020204" pitchFamily="34" charset="0"/>
                <a:cs typeface="Arial" panose="020B0604020202020204" pitchFamily="34" charset="0"/>
              </a:rPr>
              <a:t> on “Select File.”</a:t>
            </a:r>
          </a:p>
        </p:txBody>
      </p:sp>
      <p:sp>
        <p:nvSpPr>
          <p:cNvPr id="9" name="TextBox 8">
            <a:extLst>
              <a:ext uri="{FF2B5EF4-FFF2-40B4-BE49-F238E27FC236}">
                <a16:creationId xmlns:a16="http://schemas.microsoft.com/office/drawing/2014/main" id="{989ED453-9499-4FA2-83ED-793B077F873F}"/>
              </a:ext>
            </a:extLst>
          </p:cNvPr>
          <p:cNvSpPr txBox="1"/>
          <p:nvPr/>
        </p:nvSpPr>
        <p:spPr>
          <a:xfrm>
            <a:off x="5745971" y="5023499"/>
            <a:ext cx="6282631" cy="129266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CLICK</a:t>
            </a:r>
            <a:r>
              <a:rPr lang="en-US" dirty="0">
                <a:latin typeface="Arial" panose="020B0604020202020204" pitchFamily="34" charset="0"/>
                <a:cs typeface="Arial" panose="020B0604020202020204" pitchFamily="34" charset="0"/>
              </a:rPr>
              <a:t> on “Add File.”</a:t>
            </a:r>
          </a:p>
          <a:p>
            <a:endParaRPr lang="en-US"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*Upload is optional for the InTASC Lesson Planning and InTASC Internship assessments; please consult your syllabus for program specific submission and grading guidelines.</a:t>
            </a:r>
          </a:p>
          <a:p>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7ED9C96-4299-49E0-A38A-6702421AD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905" y="1628691"/>
            <a:ext cx="3527828" cy="3031981"/>
          </a:xfrm>
          <a:prstGeom prst="rect">
            <a:avLst/>
          </a:prstGeom>
          <a:effectLst>
            <a:outerShdw blurRad="50800" dist="50800" dir="2700000" algn="ctr" rotWithShape="0">
              <a:schemeClr val="tx1">
                <a:lumMod val="50000"/>
                <a:lumOff val="50000"/>
              </a:schemeClr>
            </a:outerShdw>
          </a:effectLst>
        </p:spPr>
      </p:pic>
      <p:sp>
        <p:nvSpPr>
          <p:cNvPr id="5" name="Arrow: Right 4">
            <a:extLst>
              <a:ext uri="{FF2B5EF4-FFF2-40B4-BE49-F238E27FC236}">
                <a16:creationId xmlns:a16="http://schemas.microsoft.com/office/drawing/2014/main" id="{57FB0199-8F12-4FF0-9C6B-C0A5714EC14E}"/>
              </a:ext>
            </a:extLst>
          </p:cNvPr>
          <p:cNvSpPr/>
          <p:nvPr/>
        </p:nvSpPr>
        <p:spPr>
          <a:xfrm rot="19800000">
            <a:off x="610522" y="3447328"/>
            <a:ext cx="635723" cy="61691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303403-4FD2-4BD6-B1F0-972825345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971" y="1767405"/>
            <a:ext cx="5487166" cy="3124636"/>
          </a:xfrm>
          <a:prstGeom prst="rect">
            <a:avLst/>
          </a:prstGeom>
          <a:effectLst>
            <a:outerShdw blurRad="50800" dist="50800" dir="2700000" algn="ctr" rotWithShape="0">
              <a:schemeClr val="bg1">
                <a:lumMod val="50000"/>
              </a:schemeClr>
            </a:outerShdw>
          </a:effectLst>
        </p:spPr>
      </p:pic>
      <p:sp>
        <p:nvSpPr>
          <p:cNvPr id="11" name="Arrow: Right 10">
            <a:extLst>
              <a:ext uri="{FF2B5EF4-FFF2-40B4-BE49-F238E27FC236}">
                <a16:creationId xmlns:a16="http://schemas.microsoft.com/office/drawing/2014/main" id="{D18A2FAD-B2DA-441D-8D40-4A5D1FF72444}"/>
              </a:ext>
            </a:extLst>
          </p:cNvPr>
          <p:cNvSpPr/>
          <p:nvPr/>
        </p:nvSpPr>
        <p:spPr>
          <a:xfrm rot="13200000">
            <a:off x="6444030" y="3334199"/>
            <a:ext cx="635723" cy="616917"/>
          </a:xfrm>
          <a:prstGeom prst="right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573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E1C2-9B88-48C2-A354-F276AC3A3161}"/>
              </a:ext>
            </a:extLst>
          </p:cNvPr>
          <p:cNvSpPr>
            <a:spLocks noGrp="1"/>
          </p:cNvSpPr>
          <p:nvPr>
            <p:ph type="title"/>
          </p:nvPr>
        </p:nvSpPr>
        <p:spPr>
          <a:xfrm>
            <a:off x="1025180" y="-57101"/>
            <a:ext cx="9875520" cy="1921633"/>
          </a:xfrm>
        </p:spPr>
        <p:txBody>
          <a:bodyPr/>
          <a:lstStyle/>
          <a:p>
            <a:r>
              <a:rPr lang="en-US" dirty="0">
                <a:latin typeface="Arial" panose="020B0604020202020204" pitchFamily="34" charset="0"/>
                <a:cs typeface="Arial" panose="020B0604020202020204" pitchFamily="34" charset="0"/>
              </a:rPr>
              <a:t>Submit Work (3)</a:t>
            </a:r>
          </a:p>
        </p:txBody>
      </p:sp>
      <p:sp>
        <p:nvSpPr>
          <p:cNvPr id="5" name="Slide Number Placeholder 4">
            <a:extLst>
              <a:ext uri="{FF2B5EF4-FFF2-40B4-BE49-F238E27FC236}">
                <a16:creationId xmlns:a16="http://schemas.microsoft.com/office/drawing/2014/main" id="{8F68D791-746E-4212-93B0-1A0AA7F67E7F}"/>
              </a:ext>
            </a:extLst>
          </p:cNvPr>
          <p:cNvSpPr>
            <a:spLocks noGrp="1"/>
          </p:cNvSpPr>
          <p:nvPr>
            <p:ph type="sldNum" sz="quarter" idx="12"/>
          </p:nvPr>
        </p:nvSpPr>
        <p:spPr/>
        <p:txBody>
          <a:bodyPr/>
          <a:lstStyle/>
          <a:p>
            <a:fld id="{25A07329-396D-463C-B996-2E4DA17F4CAD}" type="slidenum">
              <a:rPr lang="en-US" smtClean="0"/>
              <a:t>8</a:t>
            </a:fld>
            <a:endParaRPr lang="en-US"/>
          </a:p>
        </p:txBody>
      </p:sp>
      <p:sp>
        <p:nvSpPr>
          <p:cNvPr id="4" name="TextBox 3">
            <a:extLst>
              <a:ext uri="{FF2B5EF4-FFF2-40B4-BE49-F238E27FC236}">
                <a16:creationId xmlns:a16="http://schemas.microsoft.com/office/drawing/2014/main" id="{8975E5BF-B066-4CCF-80FC-E61968FEA70F}"/>
              </a:ext>
            </a:extLst>
          </p:cNvPr>
          <p:cNvSpPr txBox="1"/>
          <p:nvPr/>
        </p:nvSpPr>
        <p:spPr>
          <a:xfrm>
            <a:off x="625628" y="4156141"/>
            <a:ext cx="5470372" cy="646331"/>
          </a:xfrm>
          <a:prstGeom prst="rect">
            <a:avLst/>
          </a:prstGeom>
          <a:noFill/>
        </p:spPr>
        <p:txBody>
          <a:bodyPr wrap="square" rtlCol="0">
            <a:spAutoFit/>
          </a:bodyPr>
          <a:lstStyle/>
          <a:p>
            <a:r>
              <a:rPr lang="en-US" dirty="0"/>
              <a:t>Select a file (you may repeat to add additional files), </a:t>
            </a:r>
            <a:r>
              <a:rPr lang="en-US" b="1" dirty="0"/>
              <a:t>CLICK </a:t>
            </a:r>
            <a:r>
              <a:rPr lang="en-US" dirty="0"/>
              <a:t>“Insert.”</a:t>
            </a:r>
          </a:p>
        </p:txBody>
      </p:sp>
      <p:pic>
        <p:nvPicPr>
          <p:cNvPr id="12" name="Picture 11">
            <a:extLst>
              <a:ext uri="{FF2B5EF4-FFF2-40B4-BE49-F238E27FC236}">
                <a16:creationId xmlns:a16="http://schemas.microsoft.com/office/drawing/2014/main" id="{EF2D15A5-891B-4538-85FA-CDB3DCD1B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847" y="1808443"/>
            <a:ext cx="5645750" cy="1939499"/>
          </a:xfrm>
          <a:prstGeom prst="rect">
            <a:avLst/>
          </a:prstGeom>
          <a:effectLst>
            <a:outerShdw blurRad="50800" dist="50800" dir="5400000" algn="ctr" rotWithShape="0">
              <a:schemeClr val="bg1">
                <a:lumMod val="50000"/>
              </a:schemeClr>
            </a:outerShdw>
          </a:effectLst>
        </p:spPr>
      </p:pic>
      <p:sp>
        <p:nvSpPr>
          <p:cNvPr id="7" name="Arrow: Right 6">
            <a:extLst>
              <a:ext uri="{FF2B5EF4-FFF2-40B4-BE49-F238E27FC236}">
                <a16:creationId xmlns:a16="http://schemas.microsoft.com/office/drawing/2014/main" id="{C6C76BDB-EDA0-4E49-802A-5FB583C2FEF0}"/>
              </a:ext>
            </a:extLst>
          </p:cNvPr>
          <p:cNvSpPr/>
          <p:nvPr/>
        </p:nvSpPr>
        <p:spPr>
          <a:xfrm rot="19800000">
            <a:off x="4109766" y="3421618"/>
            <a:ext cx="635723" cy="616917"/>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97BA59E-2C19-41D3-A6D3-96B6E9383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9" y="2607175"/>
            <a:ext cx="4898863" cy="3097932"/>
          </a:xfrm>
          <a:prstGeom prst="rect">
            <a:avLst/>
          </a:prstGeom>
          <a:effectLst>
            <a:outerShdw blurRad="50800" dist="50800" dir="2700000" algn="ctr" rotWithShape="0">
              <a:schemeClr val="bg1">
                <a:lumMod val="65000"/>
              </a:schemeClr>
            </a:outerShdw>
          </a:effectLst>
        </p:spPr>
      </p:pic>
      <p:sp>
        <p:nvSpPr>
          <p:cNvPr id="8" name="Arrow: Right 7">
            <a:extLst>
              <a:ext uri="{FF2B5EF4-FFF2-40B4-BE49-F238E27FC236}">
                <a16:creationId xmlns:a16="http://schemas.microsoft.com/office/drawing/2014/main" id="{78F8697A-32EA-4763-BD0A-5B3ED04EF67E}"/>
              </a:ext>
            </a:extLst>
          </p:cNvPr>
          <p:cNvSpPr/>
          <p:nvPr/>
        </p:nvSpPr>
        <p:spPr>
          <a:xfrm rot="13200000">
            <a:off x="11159655" y="5454280"/>
            <a:ext cx="635723" cy="616917"/>
          </a:xfrm>
          <a:prstGeom prst="rightArrow">
            <a:avLst/>
          </a:prstGeom>
          <a:solidFill>
            <a:srgbClr val="FC8730"/>
          </a:solidFill>
          <a:ln>
            <a:solidFill>
              <a:srgbClr val="FC8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2026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3EF48-CC7B-466D-B1DD-D68D2951FD63}"/>
              </a:ext>
            </a:extLst>
          </p:cNvPr>
          <p:cNvSpPr>
            <a:spLocks noGrp="1"/>
          </p:cNvSpPr>
          <p:nvPr>
            <p:ph type="title"/>
          </p:nvPr>
        </p:nvSpPr>
        <p:spPr>
          <a:xfrm>
            <a:off x="1158240" y="-106878"/>
            <a:ext cx="9875520" cy="1810119"/>
          </a:xfrm>
        </p:spPr>
        <p:txBody>
          <a:bodyPr/>
          <a:lstStyle/>
          <a:p>
            <a:r>
              <a:rPr lang="en-US" dirty="0"/>
              <a:t>Submit Work (4)</a:t>
            </a:r>
          </a:p>
        </p:txBody>
      </p:sp>
      <p:sp>
        <p:nvSpPr>
          <p:cNvPr id="3" name="Slide Number Placeholder 2">
            <a:extLst>
              <a:ext uri="{FF2B5EF4-FFF2-40B4-BE49-F238E27FC236}">
                <a16:creationId xmlns:a16="http://schemas.microsoft.com/office/drawing/2014/main" id="{DDDBF6EC-C007-4E5D-9578-F2258C386EA7}"/>
              </a:ext>
            </a:extLst>
          </p:cNvPr>
          <p:cNvSpPr>
            <a:spLocks noGrp="1"/>
          </p:cNvSpPr>
          <p:nvPr>
            <p:ph type="sldNum" sz="quarter" idx="12"/>
          </p:nvPr>
        </p:nvSpPr>
        <p:spPr/>
        <p:txBody>
          <a:bodyPr/>
          <a:lstStyle/>
          <a:p>
            <a:fld id="{25A07329-396D-463C-B996-2E4DA17F4CAD}" type="slidenum">
              <a:rPr lang="en-US" smtClean="0"/>
              <a:t>9</a:t>
            </a:fld>
            <a:endParaRPr lang="en-US"/>
          </a:p>
        </p:txBody>
      </p:sp>
      <p:sp>
        <p:nvSpPr>
          <p:cNvPr id="8" name="TextBox 7">
            <a:extLst>
              <a:ext uri="{FF2B5EF4-FFF2-40B4-BE49-F238E27FC236}">
                <a16:creationId xmlns:a16="http://schemas.microsoft.com/office/drawing/2014/main" id="{9D27C6E8-AED3-450F-A26E-F61D3880966F}"/>
              </a:ext>
            </a:extLst>
          </p:cNvPr>
          <p:cNvSpPr txBox="1"/>
          <p:nvPr/>
        </p:nvSpPr>
        <p:spPr>
          <a:xfrm>
            <a:off x="1080654" y="1692452"/>
            <a:ext cx="2574388" cy="369332"/>
          </a:xfrm>
          <a:prstGeom prst="rect">
            <a:avLst/>
          </a:prstGeom>
          <a:noFill/>
        </p:spPr>
        <p:txBody>
          <a:bodyPr wrap="square" rtlCol="0">
            <a:spAutoFit/>
          </a:bodyPr>
          <a:lstStyle/>
          <a:p>
            <a:r>
              <a:rPr lang="en-US" b="1" dirty="0"/>
              <a:t>CLICK</a:t>
            </a:r>
            <a:r>
              <a:rPr lang="en-US" dirty="0"/>
              <a:t> “Submit.”</a:t>
            </a:r>
          </a:p>
        </p:txBody>
      </p:sp>
      <p:pic>
        <p:nvPicPr>
          <p:cNvPr id="10" name="Picture 9">
            <a:extLst>
              <a:ext uri="{FF2B5EF4-FFF2-40B4-BE49-F238E27FC236}">
                <a16:creationId xmlns:a16="http://schemas.microsoft.com/office/drawing/2014/main" id="{AE90C2E2-8732-431B-97FB-71727DC16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714" y="2161834"/>
            <a:ext cx="7428571" cy="3790476"/>
          </a:xfrm>
          <a:prstGeom prst="rect">
            <a:avLst/>
          </a:prstGeom>
          <a:effectLst>
            <a:outerShdw blurRad="50800" dist="50800" dir="2700000" algn="ctr" rotWithShape="0">
              <a:schemeClr val="bg1">
                <a:lumMod val="50000"/>
              </a:schemeClr>
            </a:outerShdw>
          </a:effectLst>
        </p:spPr>
      </p:pic>
      <p:sp>
        <p:nvSpPr>
          <p:cNvPr id="7" name="Arrow: Right 6">
            <a:extLst>
              <a:ext uri="{FF2B5EF4-FFF2-40B4-BE49-F238E27FC236}">
                <a16:creationId xmlns:a16="http://schemas.microsoft.com/office/drawing/2014/main" id="{1239CDE2-3BAC-4E3D-AF5F-F59FAA64F193}"/>
              </a:ext>
            </a:extLst>
          </p:cNvPr>
          <p:cNvSpPr/>
          <p:nvPr/>
        </p:nvSpPr>
        <p:spPr>
          <a:xfrm rot="19800000">
            <a:off x="7077062" y="2294535"/>
            <a:ext cx="742653" cy="79064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771283"/>
      </p:ext>
    </p:extLst>
  </p:cSld>
  <p:clrMapOvr>
    <a:masterClrMapping/>
  </p:clrMapOvr>
</p:sld>
</file>

<file path=ppt/theme/theme1.xml><?xml version="1.0" encoding="utf-8"?>
<a:theme xmlns:a="http://schemas.openxmlformats.org/drawingml/2006/main" name="Basis">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5226</TotalTime>
  <Words>867</Words>
  <Application>Microsoft Office PowerPoint</Application>
  <PresentationFormat>Widescreen</PresentationFormat>
  <Paragraphs>96</Paragraphs>
  <Slides>17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Corbel</vt:lpstr>
      <vt:lpstr>Basis</vt:lpstr>
      <vt:lpstr>1_Custom Design</vt:lpstr>
      <vt:lpstr>PowerPoint Presentation</vt:lpstr>
      <vt:lpstr>Contents</vt:lpstr>
      <vt:lpstr>Blackboard or Canvas</vt:lpstr>
      <vt:lpstr>First Time Login</vt:lpstr>
      <vt:lpstr>Your VIA/SLL Progress Page</vt:lpstr>
      <vt:lpstr>Submit Work (1)</vt:lpstr>
      <vt:lpstr>Submit Work (2)</vt:lpstr>
      <vt:lpstr>Submit Work (3)</vt:lpstr>
      <vt:lpstr>Submit Work (4)</vt:lpstr>
      <vt:lpstr>Your Work has Been Submitted</vt:lpstr>
      <vt:lpstr>Self-Assessment</vt:lpstr>
      <vt:lpstr>Self-Assessment</vt:lpstr>
      <vt:lpstr>Self-Assessment</vt:lpstr>
      <vt:lpstr>Internship Surveys</vt:lpstr>
      <vt:lpstr>Making Changes</vt:lpstr>
      <vt:lpstr>View Results</vt:lpstr>
      <vt:lpstr>VIA/SLL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VIA Faculty Scoring Instructions</dc:title>
  <dc:creator>Tracy L Cator-Lee</dc:creator>
  <cp:lastModifiedBy>Tracy L Cator-Lee</cp:lastModifiedBy>
  <cp:revision>309</cp:revision>
  <dcterms:created xsi:type="dcterms:W3CDTF">2020-10-01T22:51:31Z</dcterms:created>
  <dcterms:modified xsi:type="dcterms:W3CDTF">2024-09-23T16:45:41Z</dcterms:modified>
</cp:coreProperties>
</file>